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65167" y="879805"/>
            <a:ext cx="3700779" cy="1017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BEBEB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BEBEB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034920" y="1295145"/>
            <a:ext cx="2736215" cy="4716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507" y="125934"/>
            <a:ext cx="10882985" cy="119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0655" y="1445756"/>
            <a:ext cx="9545320" cy="407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BEBEB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jp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image" Target="../media/image23.png"/><Relationship Id="rId23" Type="http://schemas.openxmlformats.org/officeDocument/2006/relationships/image" Target="../media/image24.png"/><Relationship Id="rId24" Type="http://schemas.openxmlformats.org/officeDocument/2006/relationships/image" Target="../media/image2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Relationship Id="rId4" Type="http://schemas.openxmlformats.org/officeDocument/2006/relationships/image" Target="../media/image47.jpg"/><Relationship Id="rId5" Type="http://schemas.openxmlformats.org/officeDocument/2006/relationships/image" Target="../media/image48.png"/><Relationship Id="rId6" Type="http://schemas.openxmlformats.org/officeDocument/2006/relationships/image" Target="../media/image49.jp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4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4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4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Relationship Id="rId3" Type="http://schemas.openxmlformats.org/officeDocument/2006/relationships/image" Target="../media/image4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Relationship Id="rId3" Type="http://schemas.openxmlformats.org/officeDocument/2006/relationships/image" Target="../media/image44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59.jpg"/><Relationship Id="rId4" Type="http://schemas.openxmlformats.org/officeDocument/2006/relationships/image" Target="../media/image60.jpg"/><Relationship Id="rId5" Type="http://schemas.openxmlformats.org/officeDocument/2006/relationships/image" Target="../media/image61.png"/><Relationship Id="rId6" Type="http://schemas.openxmlformats.org/officeDocument/2006/relationships/image" Target="../media/image62.jpg"/><Relationship Id="rId7" Type="http://schemas.openxmlformats.org/officeDocument/2006/relationships/image" Target="../media/image63.png"/><Relationship Id="rId8" Type="http://schemas.openxmlformats.org/officeDocument/2006/relationships/image" Target="../media/image64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jpg"/><Relationship Id="rId3" Type="http://schemas.openxmlformats.org/officeDocument/2006/relationships/image" Target="../media/image44.jpg"/><Relationship Id="rId4" Type="http://schemas.openxmlformats.org/officeDocument/2006/relationships/image" Target="../media/image66.jpg"/><Relationship Id="rId5" Type="http://schemas.openxmlformats.org/officeDocument/2006/relationships/image" Target="../media/image67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Relationship Id="rId3" Type="http://schemas.openxmlformats.org/officeDocument/2006/relationships/image" Target="../media/image44.jpg"/><Relationship Id="rId4" Type="http://schemas.openxmlformats.org/officeDocument/2006/relationships/image" Target="../media/image69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Relationship Id="rId3" Type="http://schemas.openxmlformats.org/officeDocument/2006/relationships/image" Target="../media/image44.jpg"/><Relationship Id="rId4" Type="http://schemas.openxmlformats.org/officeDocument/2006/relationships/image" Target="../media/image71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72.jpg"/><Relationship Id="rId4" Type="http://schemas.openxmlformats.org/officeDocument/2006/relationships/image" Target="../media/image67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jpg"/><Relationship Id="rId3" Type="http://schemas.openxmlformats.org/officeDocument/2006/relationships/image" Target="../media/image44.jpg"/><Relationship Id="rId4" Type="http://schemas.openxmlformats.org/officeDocument/2006/relationships/image" Target="../media/image74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jpg"/><Relationship Id="rId3" Type="http://schemas.openxmlformats.org/officeDocument/2006/relationships/image" Target="../media/image44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jpg"/><Relationship Id="rId3" Type="http://schemas.openxmlformats.org/officeDocument/2006/relationships/image" Target="../media/image44.jpg"/><Relationship Id="rId4" Type="http://schemas.openxmlformats.org/officeDocument/2006/relationships/image" Target="../media/image74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jpg"/><Relationship Id="rId3" Type="http://schemas.openxmlformats.org/officeDocument/2006/relationships/image" Target="../media/image4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Relationship Id="rId4" Type="http://schemas.openxmlformats.org/officeDocument/2006/relationships/image" Target="../media/image44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png"/><Relationship Id="rId4" Type="http://schemas.openxmlformats.org/officeDocument/2006/relationships/hyperlink" Target="https://www.google.de/url?sa=i&amp;source=images&amp;cd&amp;cad=rja&amp;uact=8&amp;ved=2ahUKEwiq6Jzxw6jbAhVODOwKHVVqC2oQjRx6BAgBEAU&amp;url=https%3A//www.eltima.com/de/modbus-software.html&amp;psig=AOvVaw1IN5hMPNST-jpCfNsUsBPf&amp;ust=1527601136013015" TargetMode="External"/><Relationship Id="rId5" Type="http://schemas.openxmlformats.org/officeDocument/2006/relationships/image" Target="../media/image83.png"/><Relationship Id="rId6" Type="http://schemas.openxmlformats.org/officeDocument/2006/relationships/hyperlink" Target="https://www.google.de/url?sa=i&amp;source=images&amp;cd&amp;cad=rja&amp;uact=8&amp;ved=2ahUKEwiv1oGaxKjbAhWF16QKHWJqAFAQjRx6BAgBEAU&amp;url=https%3A//www.homeandsmart.de/enocean-funkstandard-mit-autarker-energieversorgung&amp;psig=AOvVaw3uROs-orz1YieVmuDqF0PV&amp;ust=1527601225507928" TargetMode="External"/><Relationship Id="rId7" Type="http://schemas.openxmlformats.org/officeDocument/2006/relationships/image" Target="../media/image84.jpg"/><Relationship Id="rId8" Type="http://schemas.openxmlformats.org/officeDocument/2006/relationships/hyperlink" Target="https://www.google.de/url?sa=i&amp;source=images&amp;cd&amp;cad=rja&amp;uact=8&amp;ved=2ahUKEwjyoMSJxajbAhUILewKHVSEC3IQjRx6BAgBEAU&amp;url=http%3A//standard-motor-interface.com/&amp;psig=AOvVaw2Otrf5ZCc6UvT5UQy23oeY&amp;ust=1527601451015916" TargetMode="External"/><Relationship Id="rId9" Type="http://schemas.openxmlformats.org/officeDocument/2006/relationships/image" Target="../media/image85.jpg"/><Relationship Id="rId10" Type="http://schemas.openxmlformats.org/officeDocument/2006/relationships/hyperlink" Target="https://www.google.de/url?sa=i&amp;source=images&amp;cd&amp;cad=rja&amp;uact=8&amp;ved=2ahUKEwjMvIHIxajbAhUH6KQKHfnlAOMQjRx6BAgBEAU&amp;url=http%3A//www.belimo.ru/catalog/shina-mp-bus-i-drugie-sistemnye-resheniya/sistema-mp-bus/&amp;psig=AOvVaw2RQk3iLyhGXswW5v_F4u8H&amp;ust=1527601596973773" TargetMode="External"/><Relationship Id="rId11" Type="http://schemas.openxmlformats.org/officeDocument/2006/relationships/image" Target="../media/image86.jpg"/><Relationship Id="rId12" Type="http://schemas.openxmlformats.org/officeDocument/2006/relationships/hyperlink" Target="https://www.google.de/url?sa=i&amp;source=images&amp;cd&amp;cad=rja&amp;uact=8&amp;ved=2ahUKEwi4w8PbxajbAhVG46QKHWwSB6gQjRx6BAgBEAU&amp;url=http%3A//domoticx.com/m-bus-informatie/&amp;psig=AOvVaw1_JfCLvHDeEzwZ-WSo_TPK&amp;ust=1527601630511743" TargetMode="External"/><Relationship Id="rId13" Type="http://schemas.openxmlformats.org/officeDocument/2006/relationships/image" Target="../media/image87.jpg"/><Relationship Id="rId14" Type="http://schemas.openxmlformats.org/officeDocument/2006/relationships/image" Target="../media/image88.png"/><Relationship Id="rId15" Type="http://schemas.openxmlformats.org/officeDocument/2006/relationships/image" Target="../media/image89.png"/><Relationship Id="rId16" Type="http://schemas.openxmlformats.org/officeDocument/2006/relationships/image" Target="../media/image90.png"/><Relationship Id="rId17" Type="http://schemas.openxmlformats.org/officeDocument/2006/relationships/image" Target="../media/image91.jpg"/><Relationship Id="rId18" Type="http://schemas.openxmlformats.org/officeDocument/2006/relationships/image" Target="../media/image92.png"/><Relationship Id="rId19" Type="http://schemas.openxmlformats.org/officeDocument/2006/relationships/image" Target="../media/image93.jpg"/><Relationship Id="rId20" Type="http://schemas.openxmlformats.org/officeDocument/2006/relationships/image" Target="../media/image94.png"/><Relationship Id="rId21" Type="http://schemas.openxmlformats.org/officeDocument/2006/relationships/image" Target="../media/image95.png"/><Relationship Id="rId22" Type="http://schemas.openxmlformats.org/officeDocument/2006/relationships/image" Target="../media/image96.png"/><Relationship Id="rId23" Type="http://schemas.openxmlformats.org/officeDocument/2006/relationships/image" Target="../media/image97.jpg"/><Relationship Id="rId24" Type="http://schemas.openxmlformats.org/officeDocument/2006/relationships/image" Target="../media/image98.jpg"/><Relationship Id="rId25" Type="http://schemas.openxmlformats.org/officeDocument/2006/relationships/image" Target="../media/image99.png"/><Relationship Id="rId26" Type="http://schemas.openxmlformats.org/officeDocument/2006/relationships/image" Target="../media/image44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google.de/url?sa=i&amp;source=images&amp;cd&amp;ved=2ahUKEwjx6pvdvKjbAhUF2qQKHabpCXsQjRx6BAgBEAU&amp;url=https%3A//www.homeandsmart.de/eib-knx-europaeischer-installationsbus&amp;psig=AOvVaw0cw2hR4EvZCQswZAYOclTp&amp;ust=1527599212956408" TargetMode="External"/><Relationship Id="rId3" Type="http://schemas.openxmlformats.org/officeDocument/2006/relationships/image" Target="../media/image81.jpg"/><Relationship Id="rId4" Type="http://schemas.openxmlformats.org/officeDocument/2006/relationships/hyperlink" Target="https://www.google.de/url?sa=i&amp;source=images&amp;cd&amp;cad=rja&amp;uact=8&amp;ved=2ahUKEwiv0f_cw6jbAhWM-6QKHfZNB-QQjRx6BAgBEAU&amp;url=https%3A//commons.wikimedia.org/wiki/File%3ABACnet-Logo-New.gif&amp;psig=AOvVaw3FQ6g0CN_3fLiylu4PGSiI&amp;ust=1527601091824775" TargetMode="External"/><Relationship Id="rId5" Type="http://schemas.openxmlformats.org/officeDocument/2006/relationships/image" Target="../media/image82.png"/><Relationship Id="rId6" Type="http://schemas.openxmlformats.org/officeDocument/2006/relationships/hyperlink" Target="https://www.google.de/url?sa=i&amp;source=images&amp;cd&amp;cad=rja&amp;uact=8&amp;ved=2ahUKEwiq6Jzxw6jbAhVODOwKHVVqC2oQjRx6BAgBEAU&amp;url=https%3A//www.eltima.com/de/modbus-software.html&amp;psig=AOvVaw1IN5hMPNST-jpCfNsUsBPf&amp;ust=1527601136013015" TargetMode="External"/><Relationship Id="rId7" Type="http://schemas.openxmlformats.org/officeDocument/2006/relationships/image" Target="../media/image83.png"/><Relationship Id="rId8" Type="http://schemas.openxmlformats.org/officeDocument/2006/relationships/hyperlink" Target="https://www.google.de/url?sa=i&amp;source=images&amp;cd&amp;cad=rja&amp;uact=8&amp;ved=2ahUKEwiv1oGaxKjbAhWF16QKHWJqAFAQjRx6BAgBEAU&amp;url=https%3A//www.homeandsmart.de/enocean-funkstandard-mit-autarker-energieversorgung&amp;psig=AOvVaw3uROs-orz1YieVmuDqF0PV&amp;ust=1527601225507928" TargetMode="External"/><Relationship Id="rId9" Type="http://schemas.openxmlformats.org/officeDocument/2006/relationships/image" Target="../media/image84.jpg"/><Relationship Id="rId10" Type="http://schemas.openxmlformats.org/officeDocument/2006/relationships/hyperlink" Target="https://www.google.de/url?sa=i&amp;source=images&amp;cd&amp;cad=rja&amp;uact=8&amp;ved=2ahUKEwjyoMSJxajbAhUILewKHVSEC3IQjRx6BAgBEAU&amp;url=http%3A//standard-motor-interface.com/&amp;psig=AOvVaw2Otrf5ZCc6UvT5UQy23oeY&amp;ust=1527601451015916" TargetMode="External"/><Relationship Id="rId11" Type="http://schemas.openxmlformats.org/officeDocument/2006/relationships/image" Target="../media/image85.jpg"/><Relationship Id="rId12" Type="http://schemas.openxmlformats.org/officeDocument/2006/relationships/hyperlink" Target="https://www.google.de/url?sa=i&amp;source=images&amp;cd&amp;cad=rja&amp;uact=8&amp;ved=2ahUKEwjMvIHIxajbAhUH6KQKHfnlAOMQjRx6BAgBEAU&amp;url=http%3A//www.belimo.ru/catalog/shina-mp-bus-i-drugie-sistemnye-resheniya/sistema-mp-bus/&amp;psig=AOvVaw2RQk3iLyhGXswW5v_F4u8H&amp;ust=1527601596973773" TargetMode="External"/><Relationship Id="rId13" Type="http://schemas.openxmlformats.org/officeDocument/2006/relationships/image" Target="../media/image86.jpg"/><Relationship Id="rId14" Type="http://schemas.openxmlformats.org/officeDocument/2006/relationships/hyperlink" Target="https://www.google.de/url?sa=i&amp;source=images&amp;cd&amp;cad=rja&amp;uact=8&amp;ved=2ahUKEwi4w8PbxajbAhVG46QKHWwSB6gQjRx6BAgBEAU&amp;url=http%3A//domoticx.com/m-bus-informatie/&amp;psig=AOvVaw1_JfCLvHDeEzwZ-WSo_TPK&amp;ust=1527601630511743" TargetMode="External"/><Relationship Id="rId15" Type="http://schemas.openxmlformats.org/officeDocument/2006/relationships/image" Target="../media/image87.jpg"/><Relationship Id="rId16" Type="http://schemas.openxmlformats.org/officeDocument/2006/relationships/image" Target="../media/image88.png"/><Relationship Id="rId17" Type="http://schemas.openxmlformats.org/officeDocument/2006/relationships/image" Target="../media/image89.png"/><Relationship Id="rId18" Type="http://schemas.openxmlformats.org/officeDocument/2006/relationships/image" Target="../media/image96.png"/><Relationship Id="rId19" Type="http://schemas.openxmlformats.org/officeDocument/2006/relationships/image" Target="../media/image97.jpg"/><Relationship Id="rId20" Type="http://schemas.openxmlformats.org/officeDocument/2006/relationships/image" Target="../media/image98.jpg"/><Relationship Id="rId21" Type="http://schemas.openxmlformats.org/officeDocument/2006/relationships/image" Target="../media/image99.png"/><Relationship Id="rId22" Type="http://schemas.openxmlformats.org/officeDocument/2006/relationships/image" Target="../media/image44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google.de/url?sa=i&amp;source=images&amp;cd&amp;ved=2ahUKEwjx6pvdvKjbAhUF2qQKHabpCXsQjRx6BAgBEAU&amp;url=https%3A//www.homeandsmart.de/eib-knx-europaeischer-installationsbus&amp;psig=AOvVaw0cw2hR4EvZCQswZAYOclTp&amp;ust=1527599212956408" TargetMode="External"/><Relationship Id="rId3" Type="http://schemas.openxmlformats.org/officeDocument/2006/relationships/image" Target="../media/image81.jpg"/><Relationship Id="rId4" Type="http://schemas.openxmlformats.org/officeDocument/2006/relationships/hyperlink" Target="https://www.google.de/url?sa=i&amp;source=images&amp;cd&amp;cad=rja&amp;uact=8&amp;ved=2ahUKEwiv0f_cw6jbAhWM-6QKHfZNB-QQjRx6BAgBEAU&amp;url=https%3A//commons.wikimedia.org/wiki/File%3ABACnet-Logo-New.gif&amp;psig=AOvVaw3FQ6g0CN_3fLiylu4PGSiI&amp;ust=1527601091824775" TargetMode="External"/><Relationship Id="rId5" Type="http://schemas.openxmlformats.org/officeDocument/2006/relationships/image" Target="../media/image82.png"/><Relationship Id="rId6" Type="http://schemas.openxmlformats.org/officeDocument/2006/relationships/hyperlink" Target="https://www.google.de/url?sa=i&amp;source=images&amp;cd&amp;cad=rja&amp;uact=8&amp;ved=2ahUKEwiq6Jzxw6jbAhVODOwKHVVqC2oQjRx6BAgBEAU&amp;url=https%3A//www.eltima.com/de/modbus-software.html&amp;psig=AOvVaw1IN5hMPNST-jpCfNsUsBPf&amp;ust=1527601136013015" TargetMode="External"/><Relationship Id="rId7" Type="http://schemas.openxmlformats.org/officeDocument/2006/relationships/image" Target="../media/image83.png"/><Relationship Id="rId8" Type="http://schemas.openxmlformats.org/officeDocument/2006/relationships/hyperlink" Target="https://www.google.de/url?sa=i&amp;source=images&amp;cd&amp;cad=rja&amp;uact=8&amp;ved=2ahUKEwjyoMSJxajbAhUILewKHVSEC3IQjRx6BAgBEAU&amp;url=http%3A//standard-motor-interface.com/&amp;psig=AOvVaw2Otrf5ZCc6UvT5UQy23oeY&amp;ust=1527601451015916" TargetMode="External"/><Relationship Id="rId9" Type="http://schemas.openxmlformats.org/officeDocument/2006/relationships/image" Target="../media/image85.jpg"/><Relationship Id="rId10" Type="http://schemas.openxmlformats.org/officeDocument/2006/relationships/hyperlink" Target="https://www.google.de/url?sa=i&amp;source=images&amp;cd&amp;cad=rja&amp;uact=8&amp;ved=2ahUKEwjMvIHIxajbAhUH6KQKHfnlAOMQjRx6BAgBEAU&amp;url=http%3A//www.belimo.ru/catalog/shina-mp-bus-i-drugie-sistemnye-resheniya/sistema-mp-bus/&amp;psig=AOvVaw2RQk3iLyhGXswW5v_F4u8H&amp;ust=1527601596973773" TargetMode="External"/><Relationship Id="rId11" Type="http://schemas.openxmlformats.org/officeDocument/2006/relationships/image" Target="../media/image86.jpg"/><Relationship Id="rId12" Type="http://schemas.openxmlformats.org/officeDocument/2006/relationships/hyperlink" Target="https://www.google.de/url?sa=i&amp;source=images&amp;cd&amp;cad=rja&amp;uact=8&amp;ved=2ahUKEwi4w8PbxajbAhVG46QKHWwSB6gQjRx6BAgBEAU&amp;url=http%3A//domoticx.com/m-bus-informatie/&amp;psig=AOvVaw1_JfCLvHDeEzwZ-WSo_TPK&amp;ust=1527601630511743" TargetMode="External"/><Relationship Id="rId13" Type="http://schemas.openxmlformats.org/officeDocument/2006/relationships/image" Target="../media/image87.jpg"/><Relationship Id="rId14" Type="http://schemas.openxmlformats.org/officeDocument/2006/relationships/image" Target="../media/image88.png"/><Relationship Id="rId15" Type="http://schemas.openxmlformats.org/officeDocument/2006/relationships/image" Target="../media/image96.png"/><Relationship Id="rId16" Type="http://schemas.openxmlformats.org/officeDocument/2006/relationships/image" Target="../media/image97.jpg"/><Relationship Id="rId17" Type="http://schemas.openxmlformats.org/officeDocument/2006/relationships/image" Target="../media/image98.jpg"/><Relationship Id="rId18" Type="http://schemas.openxmlformats.org/officeDocument/2006/relationships/image" Target="../media/image99.png"/><Relationship Id="rId19" Type="http://schemas.openxmlformats.org/officeDocument/2006/relationships/image" Target="../media/image44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0.png"/><Relationship Id="rId3" Type="http://schemas.openxmlformats.org/officeDocument/2006/relationships/hyperlink" Target="https://www.google.de/url?sa=i&amp;source=images&amp;cd&amp;ved=2ahUKEwjx6pvdvKjbAhUF2qQKHabpCXsQjRx6BAgBEAU&amp;url=https%3A//www.homeandsmart.de/eib-knx-europaeischer-installationsbus&amp;psig=AOvVaw0cw2hR4EvZCQswZAYOclTp&amp;ust=1527599212956408" TargetMode="External"/><Relationship Id="rId4" Type="http://schemas.openxmlformats.org/officeDocument/2006/relationships/image" Target="../media/image81.jpg"/><Relationship Id="rId5" Type="http://schemas.openxmlformats.org/officeDocument/2006/relationships/hyperlink" Target="https://www.google.de/url?sa=i&amp;source=images&amp;cd&amp;cad=rja&amp;uact=8&amp;ved=2ahUKEwiv0f_cw6jbAhWM-6QKHfZNB-QQjRx6BAgBEAU&amp;url=https%3A//commons.wikimedia.org/wiki/File%3ABACnet-Logo-New.gif&amp;psig=AOvVaw3FQ6g0CN_3fLiylu4PGSiI&amp;ust=1527601091824775" TargetMode="External"/><Relationship Id="rId6" Type="http://schemas.openxmlformats.org/officeDocument/2006/relationships/image" Target="../media/image82.png"/><Relationship Id="rId7" Type="http://schemas.openxmlformats.org/officeDocument/2006/relationships/hyperlink" Target="https://www.google.de/url?sa=i&amp;source=images&amp;cd&amp;cad=rja&amp;uact=8&amp;ved=2ahUKEwiq6Jzxw6jbAhVODOwKHVVqC2oQjRx6BAgBEAU&amp;url=https%3A//www.eltima.com/de/modbus-software.html&amp;psig=AOvVaw1IN5hMPNST-jpCfNsUsBPf&amp;ust=1527601136013015" TargetMode="External"/><Relationship Id="rId8" Type="http://schemas.openxmlformats.org/officeDocument/2006/relationships/image" Target="../media/image83.png"/><Relationship Id="rId9" Type="http://schemas.openxmlformats.org/officeDocument/2006/relationships/hyperlink" Target="https://www.google.de/url?sa=i&amp;source=images&amp;cd&amp;cad=rja&amp;uact=8&amp;ved=2ahUKEwi4w8PbxajbAhVG46QKHWwSB6gQjRx6BAgBEAU&amp;url=http%3A//domoticx.com/m-bus-informatie/&amp;psig=AOvVaw1_JfCLvHDeEzwZ-WSo_TPK&amp;ust=1527601630511743" TargetMode="External"/><Relationship Id="rId10" Type="http://schemas.openxmlformats.org/officeDocument/2006/relationships/image" Target="../media/image87.jpg"/><Relationship Id="rId11" Type="http://schemas.openxmlformats.org/officeDocument/2006/relationships/image" Target="../media/image88.png"/><Relationship Id="rId12" Type="http://schemas.openxmlformats.org/officeDocument/2006/relationships/image" Target="../media/image96.png"/><Relationship Id="rId13" Type="http://schemas.openxmlformats.org/officeDocument/2006/relationships/image" Target="../media/image97.jpg"/><Relationship Id="rId14" Type="http://schemas.openxmlformats.org/officeDocument/2006/relationships/image" Target="../media/image44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101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102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103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g"/><Relationship Id="rId3" Type="http://schemas.openxmlformats.org/officeDocument/2006/relationships/image" Target="../media/image105.jpg"/><Relationship Id="rId4" Type="http://schemas.openxmlformats.org/officeDocument/2006/relationships/image" Target="../media/image106.jpg"/><Relationship Id="rId5" Type="http://schemas.openxmlformats.org/officeDocument/2006/relationships/image" Target="../media/image44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7.jpg"/><Relationship Id="rId3" Type="http://schemas.openxmlformats.org/officeDocument/2006/relationships/image" Target="../media/image44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81.jpg"/><Relationship Id="rId4" Type="http://schemas.openxmlformats.org/officeDocument/2006/relationships/image" Target="../media/image82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jpg"/><Relationship Id="rId3" Type="http://schemas.openxmlformats.org/officeDocument/2006/relationships/image" Target="../media/image96.png"/><Relationship Id="rId4" Type="http://schemas.openxmlformats.org/officeDocument/2006/relationships/image" Target="../media/image81.jpg"/><Relationship Id="rId5" Type="http://schemas.openxmlformats.org/officeDocument/2006/relationships/image" Target="../media/image108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9.jpg"/><Relationship Id="rId3" Type="http://schemas.openxmlformats.org/officeDocument/2006/relationships/image" Target="../media/image44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0.jpg"/><Relationship Id="rId3" Type="http://schemas.openxmlformats.org/officeDocument/2006/relationships/image" Target="../media/image44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1.jpg"/><Relationship Id="rId3" Type="http://schemas.openxmlformats.org/officeDocument/2006/relationships/image" Target="../media/image44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2.jpg"/><Relationship Id="rId3" Type="http://schemas.openxmlformats.org/officeDocument/2006/relationships/image" Target="../media/image44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3.jpg"/><Relationship Id="rId3" Type="http://schemas.openxmlformats.org/officeDocument/2006/relationships/image" Target="../media/image44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Relationship Id="rId3" Type="http://schemas.openxmlformats.org/officeDocument/2006/relationships/image" Target="../media/image44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Relationship Id="rId3" Type="http://schemas.openxmlformats.org/officeDocument/2006/relationships/image" Target="../media/image114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6"/>
                </a:lnTo>
                <a:lnTo>
                  <a:pt x="12192000" y="6857996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3721" y="1268755"/>
            <a:ext cx="438150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4673600"/>
          </a:xfrm>
          <a:custGeom>
            <a:avLst/>
            <a:gdLst/>
            <a:ahLst/>
            <a:cxnLst/>
            <a:rect l="l" t="t" r="r" b="b"/>
            <a:pathLst>
              <a:path w="12192000" h="4673600">
                <a:moveTo>
                  <a:pt x="12192000" y="0"/>
                </a:moveTo>
                <a:lnTo>
                  <a:pt x="0" y="0"/>
                </a:lnTo>
                <a:lnTo>
                  <a:pt x="0" y="4673600"/>
                </a:lnTo>
                <a:lnTo>
                  <a:pt x="12192000" y="46736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D2B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5644" y="698068"/>
            <a:ext cx="6088380" cy="1906270"/>
          </a:xfrm>
          <a:prstGeom prst="rect"/>
        </p:spPr>
        <p:txBody>
          <a:bodyPr wrap="square" lIns="0" tIns="127635" rIns="0" bIns="0" rtlCol="0" vert="horz">
            <a:spAutoFit/>
          </a:bodyPr>
          <a:lstStyle/>
          <a:p>
            <a:pPr marL="12700" marR="5080">
              <a:lnSpc>
                <a:spcPts val="7000"/>
              </a:lnSpc>
              <a:spcBef>
                <a:spcPts val="1005"/>
              </a:spcBef>
            </a:pPr>
            <a:r>
              <a:rPr dirty="0" sz="6500" spc="200">
                <a:solidFill>
                  <a:srgbClr val="FFFFFF"/>
                </a:solidFill>
                <a:latin typeface="Trebuchet MS"/>
                <a:cs typeface="Trebuchet MS"/>
              </a:rPr>
              <a:t>KNX</a:t>
            </a:r>
            <a:r>
              <a:rPr dirty="0" sz="6500" spc="-6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6500" spc="50">
                <a:solidFill>
                  <a:srgbClr val="FFFFFF"/>
                </a:solidFill>
                <a:latin typeface="Trebuchet MS"/>
                <a:cs typeface="Trebuchet MS"/>
              </a:rPr>
              <a:t>National </a:t>
            </a:r>
            <a:r>
              <a:rPr dirty="0" sz="6500">
                <a:solidFill>
                  <a:srgbClr val="FFFFFF"/>
                </a:solidFill>
                <a:latin typeface="Trebuchet MS"/>
                <a:cs typeface="Trebuchet MS"/>
              </a:rPr>
              <a:t>Group</a:t>
            </a:r>
            <a:r>
              <a:rPr dirty="0" sz="6500" spc="-6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6500" spc="65">
                <a:solidFill>
                  <a:srgbClr val="FFFFFF"/>
                </a:solidFill>
                <a:latin typeface="Trebuchet MS"/>
                <a:cs typeface="Trebuchet MS"/>
              </a:rPr>
              <a:t>Denmark</a:t>
            </a:r>
            <a:endParaRPr sz="650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0122525" y="5280686"/>
            <a:ext cx="1565910" cy="735965"/>
            <a:chOff x="10122525" y="5280686"/>
            <a:chExt cx="1565910" cy="735965"/>
          </a:xfrm>
        </p:grpSpPr>
        <p:sp>
          <p:nvSpPr>
            <p:cNvPr id="5" name="object 5" descr=""/>
            <p:cNvSpPr/>
            <p:nvPr/>
          </p:nvSpPr>
          <p:spPr>
            <a:xfrm>
              <a:off x="11153874" y="5601036"/>
              <a:ext cx="534670" cy="415925"/>
            </a:xfrm>
            <a:custGeom>
              <a:avLst/>
              <a:gdLst/>
              <a:ahLst/>
              <a:cxnLst/>
              <a:rect l="l" t="t" r="r" b="b"/>
              <a:pathLst>
                <a:path w="534670" h="415925">
                  <a:moveTo>
                    <a:pt x="407470" y="265024"/>
                  </a:moveTo>
                  <a:lnTo>
                    <a:pt x="265707" y="265024"/>
                  </a:lnTo>
                  <a:lnTo>
                    <a:pt x="392232" y="415484"/>
                  </a:lnTo>
                  <a:lnTo>
                    <a:pt x="534148" y="415284"/>
                  </a:lnTo>
                  <a:lnTo>
                    <a:pt x="407470" y="265024"/>
                  </a:lnTo>
                  <a:close/>
                </a:path>
                <a:path w="534670" h="415925">
                  <a:moveTo>
                    <a:pt x="43169" y="0"/>
                  </a:moveTo>
                  <a:lnTo>
                    <a:pt x="211081" y="199968"/>
                  </a:lnTo>
                  <a:lnTo>
                    <a:pt x="0" y="415284"/>
                  </a:lnTo>
                  <a:lnTo>
                    <a:pt x="119255" y="415284"/>
                  </a:lnTo>
                  <a:lnTo>
                    <a:pt x="265707" y="265024"/>
                  </a:lnTo>
                  <a:lnTo>
                    <a:pt x="407470" y="265024"/>
                  </a:lnTo>
                  <a:lnTo>
                    <a:pt x="342142" y="187537"/>
                  </a:lnTo>
                  <a:lnTo>
                    <a:pt x="406879" y="122447"/>
                  </a:lnTo>
                  <a:lnTo>
                    <a:pt x="287483" y="122447"/>
                  </a:lnTo>
                  <a:lnTo>
                    <a:pt x="182434" y="116"/>
                  </a:lnTo>
                  <a:lnTo>
                    <a:pt x="43169" y="0"/>
                  </a:lnTo>
                  <a:close/>
                </a:path>
                <a:path w="534670" h="415925">
                  <a:moveTo>
                    <a:pt x="528546" y="116"/>
                  </a:moveTo>
                  <a:lnTo>
                    <a:pt x="409273" y="116"/>
                  </a:lnTo>
                  <a:lnTo>
                    <a:pt x="287483" y="122447"/>
                  </a:lnTo>
                  <a:lnTo>
                    <a:pt x="406879" y="122447"/>
                  </a:lnTo>
                  <a:lnTo>
                    <a:pt x="528546" y="116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638317" y="5600602"/>
              <a:ext cx="448309" cy="415925"/>
            </a:xfrm>
            <a:custGeom>
              <a:avLst/>
              <a:gdLst/>
              <a:ahLst/>
              <a:cxnLst/>
              <a:rect l="l" t="t" r="r" b="b"/>
              <a:pathLst>
                <a:path w="448309" h="415925">
                  <a:moveTo>
                    <a:pt x="145184" y="0"/>
                  </a:moveTo>
                  <a:lnTo>
                    <a:pt x="0" y="83"/>
                  </a:lnTo>
                  <a:lnTo>
                    <a:pt x="0" y="415867"/>
                  </a:lnTo>
                  <a:lnTo>
                    <a:pt x="119972" y="415867"/>
                  </a:lnTo>
                  <a:lnTo>
                    <a:pt x="119922" y="157608"/>
                  </a:lnTo>
                  <a:lnTo>
                    <a:pt x="256931" y="157608"/>
                  </a:lnTo>
                  <a:lnTo>
                    <a:pt x="145184" y="0"/>
                  </a:lnTo>
                  <a:close/>
                </a:path>
                <a:path w="448309" h="415925">
                  <a:moveTo>
                    <a:pt x="256931" y="157608"/>
                  </a:moveTo>
                  <a:lnTo>
                    <a:pt x="119922" y="157608"/>
                  </a:lnTo>
                  <a:lnTo>
                    <a:pt x="310995" y="415867"/>
                  </a:lnTo>
                  <a:lnTo>
                    <a:pt x="448225" y="415867"/>
                  </a:lnTo>
                  <a:lnTo>
                    <a:pt x="448225" y="260175"/>
                  </a:lnTo>
                  <a:lnTo>
                    <a:pt x="329653" y="260175"/>
                  </a:lnTo>
                  <a:lnTo>
                    <a:pt x="256931" y="157608"/>
                  </a:lnTo>
                  <a:close/>
                </a:path>
                <a:path w="448309" h="415925">
                  <a:moveTo>
                    <a:pt x="448225" y="433"/>
                  </a:moveTo>
                  <a:lnTo>
                    <a:pt x="328669" y="816"/>
                  </a:lnTo>
                  <a:lnTo>
                    <a:pt x="329653" y="260175"/>
                  </a:lnTo>
                  <a:lnTo>
                    <a:pt x="448225" y="260175"/>
                  </a:lnTo>
                  <a:lnTo>
                    <a:pt x="448225" y="43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122525" y="5600736"/>
              <a:ext cx="448945" cy="415925"/>
            </a:xfrm>
            <a:custGeom>
              <a:avLst/>
              <a:gdLst/>
              <a:ahLst/>
              <a:cxnLst/>
              <a:rect l="l" t="t" r="r" b="b"/>
              <a:pathLst>
                <a:path w="448945" h="415925">
                  <a:moveTo>
                    <a:pt x="279" y="416"/>
                  </a:moveTo>
                  <a:lnTo>
                    <a:pt x="0" y="415567"/>
                  </a:lnTo>
                  <a:lnTo>
                    <a:pt x="119263" y="415584"/>
                  </a:lnTo>
                  <a:lnTo>
                    <a:pt x="119263" y="297019"/>
                  </a:lnTo>
                  <a:lnTo>
                    <a:pt x="166379" y="249260"/>
                  </a:lnTo>
                  <a:lnTo>
                    <a:pt x="307947" y="249260"/>
                  </a:lnTo>
                  <a:lnTo>
                    <a:pt x="260039" y="192686"/>
                  </a:lnTo>
                  <a:lnTo>
                    <a:pt x="245911" y="174905"/>
                  </a:lnTo>
                  <a:lnTo>
                    <a:pt x="119263" y="174905"/>
                  </a:lnTo>
                  <a:lnTo>
                    <a:pt x="119263" y="466"/>
                  </a:lnTo>
                  <a:lnTo>
                    <a:pt x="279" y="416"/>
                  </a:lnTo>
                  <a:close/>
                </a:path>
                <a:path w="448945" h="415925">
                  <a:moveTo>
                    <a:pt x="307947" y="249260"/>
                  </a:moveTo>
                  <a:lnTo>
                    <a:pt x="166379" y="249260"/>
                  </a:lnTo>
                  <a:lnTo>
                    <a:pt x="306361" y="415584"/>
                  </a:lnTo>
                  <a:lnTo>
                    <a:pt x="448794" y="415584"/>
                  </a:lnTo>
                  <a:lnTo>
                    <a:pt x="307947" y="249260"/>
                  </a:lnTo>
                  <a:close/>
                </a:path>
                <a:path w="448945" h="415925">
                  <a:moveTo>
                    <a:pt x="412126" y="0"/>
                  </a:moveTo>
                  <a:lnTo>
                    <a:pt x="291370" y="0"/>
                  </a:lnTo>
                  <a:lnTo>
                    <a:pt x="119263" y="174905"/>
                  </a:lnTo>
                  <a:lnTo>
                    <a:pt x="245911" y="174905"/>
                  </a:lnTo>
                  <a:lnTo>
                    <a:pt x="243131" y="171406"/>
                  </a:lnTo>
                  <a:lnTo>
                    <a:pt x="412126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904924" y="5280786"/>
              <a:ext cx="777875" cy="296545"/>
            </a:xfrm>
            <a:custGeom>
              <a:avLst/>
              <a:gdLst/>
              <a:ahLst/>
              <a:cxnLst/>
              <a:rect l="l" t="t" r="r" b="b"/>
              <a:pathLst>
                <a:path w="777875" h="296545">
                  <a:moveTo>
                    <a:pt x="0" y="0"/>
                  </a:moveTo>
                  <a:lnTo>
                    <a:pt x="0" y="75204"/>
                  </a:lnTo>
                  <a:lnTo>
                    <a:pt x="52829" y="76478"/>
                  </a:lnTo>
                  <a:lnTo>
                    <a:pt x="104957" y="80199"/>
                  </a:lnTo>
                  <a:lnTo>
                    <a:pt x="156335" y="86314"/>
                  </a:lnTo>
                  <a:lnTo>
                    <a:pt x="206914" y="94767"/>
                  </a:lnTo>
                  <a:lnTo>
                    <a:pt x="256648" y="105504"/>
                  </a:lnTo>
                  <a:lnTo>
                    <a:pt x="305487" y="118471"/>
                  </a:lnTo>
                  <a:lnTo>
                    <a:pt x="353383" y="133614"/>
                  </a:lnTo>
                  <a:lnTo>
                    <a:pt x="400288" y="150878"/>
                  </a:lnTo>
                  <a:lnTo>
                    <a:pt x="446154" y="170209"/>
                  </a:lnTo>
                  <a:lnTo>
                    <a:pt x="490933" y="191553"/>
                  </a:lnTo>
                  <a:lnTo>
                    <a:pt x="534575" y="214856"/>
                  </a:lnTo>
                  <a:lnTo>
                    <a:pt x="577034" y="240062"/>
                  </a:lnTo>
                  <a:lnTo>
                    <a:pt x="618260" y="267118"/>
                  </a:lnTo>
                  <a:lnTo>
                    <a:pt x="658206" y="295970"/>
                  </a:lnTo>
                  <a:lnTo>
                    <a:pt x="777445" y="296070"/>
                  </a:lnTo>
                  <a:lnTo>
                    <a:pt x="740270" y="264275"/>
                  </a:lnTo>
                  <a:lnTo>
                    <a:pt x="701822" y="234042"/>
                  </a:lnTo>
                  <a:lnTo>
                    <a:pt x="662143" y="205417"/>
                  </a:lnTo>
                  <a:lnTo>
                    <a:pt x="621274" y="178449"/>
                  </a:lnTo>
                  <a:lnTo>
                    <a:pt x="579257" y="153183"/>
                  </a:lnTo>
                  <a:lnTo>
                    <a:pt x="536133" y="129668"/>
                  </a:lnTo>
                  <a:lnTo>
                    <a:pt x="491943" y="107949"/>
                  </a:lnTo>
                  <a:lnTo>
                    <a:pt x="446728" y="88076"/>
                  </a:lnTo>
                  <a:lnTo>
                    <a:pt x="400530" y="70094"/>
                  </a:lnTo>
                  <a:lnTo>
                    <a:pt x="353389" y="54051"/>
                  </a:lnTo>
                  <a:lnTo>
                    <a:pt x="305347" y="39994"/>
                  </a:lnTo>
                  <a:lnTo>
                    <a:pt x="256445" y="27970"/>
                  </a:lnTo>
                  <a:lnTo>
                    <a:pt x="206725" y="18026"/>
                  </a:lnTo>
                  <a:lnTo>
                    <a:pt x="156227" y="10210"/>
                  </a:lnTo>
                  <a:lnTo>
                    <a:pt x="104994" y="4569"/>
                  </a:lnTo>
                  <a:lnTo>
                    <a:pt x="53065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122585" y="5280686"/>
              <a:ext cx="782955" cy="296545"/>
            </a:xfrm>
            <a:custGeom>
              <a:avLst/>
              <a:gdLst/>
              <a:ahLst/>
              <a:cxnLst/>
              <a:rect l="l" t="t" r="r" b="b"/>
              <a:pathLst>
                <a:path w="782954" h="296545">
                  <a:moveTo>
                    <a:pt x="782339" y="0"/>
                  </a:moveTo>
                  <a:lnTo>
                    <a:pt x="729746" y="1172"/>
                  </a:lnTo>
                  <a:lnTo>
                    <a:pt x="677696" y="4618"/>
                  </a:lnTo>
                  <a:lnTo>
                    <a:pt x="626243" y="10289"/>
                  </a:lnTo>
                  <a:lnTo>
                    <a:pt x="575445" y="18136"/>
                  </a:lnTo>
                  <a:lnTo>
                    <a:pt x="525357" y="28112"/>
                  </a:lnTo>
                  <a:lnTo>
                    <a:pt x="476034" y="40169"/>
                  </a:lnTo>
                  <a:lnTo>
                    <a:pt x="427533" y="54258"/>
                  </a:lnTo>
                  <a:lnTo>
                    <a:pt x="379909" y="70333"/>
                  </a:lnTo>
                  <a:lnTo>
                    <a:pt x="333219" y="88344"/>
                  </a:lnTo>
                  <a:lnTo>
                    <a:pt x="287517" y="108245"/>
                  </a:lnTo>
                  <a:lnTo>
                    <a:pt x="242861" y="129986"/>
                  </a:lnTo>
                  <a:lnTo>
                    <a:pt x="199306" y="153520"/>
                  </a:lnTo>
                  <a:lnTo>
                    <a:pt x="156908" y="178798"/>
                  </a:lnTo>
                  <a:lnTo>
                    <a:pt x="115722" y="205774"/>
                  </a:lnTo>
                  <a:lnTo>
                    <a:pt x="75805" y="234399"/>
                  </a:lnTo>
                  <a:lnTo>
                    <a:pt x="37212" y="264624"/>
                  </a:lnTo>
                  <a:lnTo>
                    <a:pt x="0" y="296403"/>
                  </a:lnTo>
                  <a:lnTo>
                    <a:pt x="119403" y="296403"/>
                  </a:lnTo>
                  <a:lnTo>
                    <a:pt x="159450" y="267511"/>
                  </a:lnTo>
                  <a:lnTo>
                    <a:pt x="200869" y="240411"/>
                  </a:lnTo>
                  <a:lnTo>
                    <a:pt x="243598" y="215161"/>
                  </a:lnTo>
                  <a:lnTo>
                    <a:pt x="287572" y="191814"/>
                  </a:lnTo>
                  <a:lnTo>
                    <a:pt x="332727" y="170427"/>
                  </a:lnTo>
                  <a:lnTo>
                    <a:pt x="379000" y="151056"/>
                  </a:lnTo>
                  <a:lnTo>
                    <a:pt x="426326" y="133756"/>
                  </a:lnTo>
                  <a:lnTo>
                    <a:pt x="474642" y="118581"/>
                  </a:lnTo>
                  <a:lnTo>
                    <a:pt x="523884" y="105589"/>
                  </a:lnTo>
                  <a:lnTo>
                    <a:pt x="573987" y="94835"/>
                  </a:lnTo>
                  <a:lnTo>
                    <a:pt x="624888" y="86374"/>
                  </a:lnTo>
                  <a:lnTo>
                    <a:pt x="676523" y="80261"/>
                  </a:lnTo>
                  <a:lnTo>
                    <a:pt x="728828" y="76553"/>
                  </a:lnTo>
                  <a:lnTo>
                    <a:pt x="782339" y="75304"/>
                  </a:lnTo>
                  <a:lnTo>
                    <a:pt x="782339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41962" y="6120687"/>
            <a:ext cx="92376" cy="10391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27932" y="6119971"/>
            <a:ext cx="110218" cy="10463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10967" y="6120687"/>
            <a:ext cx="86073" cy="103916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893236" y="6120697"/>
            <a:ext cx="23495" cy="104139"/>
          </a:xfrm>
          <a:custGeom>
            <a:avLst/>
            <a:gdLst/>
            <a:ahLst/>
            <a:cxnLst/>
            <a:rect l="l" t="t" r="r" b="b"/>
            <a:pathLst>
              <a:path w="23495" h="104139">
                <a:moveTo>
                  <a:pt x="22880" y="0"/>
                </a:moveTo>
                <a:lnTo>
                  <a:pt x="0" y="0"/>
                </a:lnTo>
                <a:lnTo>
                  <a:pt x="0" y="103906"/>
                </a:lnTo>
                <a:lnTo>
                  <a:pt x="22880" y="103906"/>
                </a:lnTo>
                <a:lnTo>
                  <a:pt x="22880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15060" y="6118904"/>
            <a:ext cx="110501" cy="10746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23490" y="6120687"/>
            <a:ext cx="92376" cy="103916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09477" y="6119971"/>
            <a:ext cx="110218" cy="10465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13288" y="6120687"/>
            <a:ext cx="74734" cy="103916"/>
          </a:xfrm>
          <a:prstGeom prst="rect">
            <a:avLst/>
          </a:prstGeom>
        </p:spPr>
      </p:pic>
      <p:grpSp>
        <p:nvGrpSpPr>
          <p:cNvPr id="18" name="object 18" descr=""/>
          <p:cNvGrpSpPr/>
          <p:nvPr/>
        </p:nvGrpSpPr>
        <p:grpSpPr>
          <a:xfrm>
            <a:off x="10854835" y="6328864"/>
            <a:ext cx="833755" cy="104775"/>
            <a:chOff x="10854835" y="6328864"/>
            <a:chExt cx="833755" cy="104775"/>
          </a:xfrm>
        </p:grpSpPr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54835" y="6329604"/>
              <a:ext cx="91292" cy="10390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80593" y="6329604"/>
              <a:ext cx="75902" cy="10390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89727" y="6329604"/>
              <a:ext cx="87924" cy="10390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16837" y="6329604"/>
              <a:ext cx="99513" cy="10390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46514" y="6328864"/>
              <a:ext cx="105732" cy="10464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82494" y="6329604"/>
              <a:ext cx="86023" cy="10390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99482" y="6329604"/>
              <a:ext cx="88541" cy="104005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1327150" y="2987497"/>
            <a:ext cx="611949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30">
                <a:solidFill>
                  <a:srgbClr val="FFFFFF"/>
                </a:solidFill>
                <a:latin typeface="Trebuchet MS"/>
                <a:cs typeface="Trebuchet MS"/>
              </a:rPr>
              <a:t>Brancheorganisation</a:t>
            </a:r>
            <a:r>
              <a:rPr dirty="0" sz="220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22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70">
                <a:solidFill>
                  <a:srgbClr val="FFFFFF"/>
                </a:solidFill>
                <a:latin typeface="Trebuchet MS"/>
                <a:cs typeface="Trebuchet MS"/>
              </a:rPr>
              <a:t>producenter,</a:t>
            </a:r>
            <a:r>
              <a:rPr dirty="0" sz="22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65">
                <a:solidFill>
                  <a:srgbClr val="FFFFFF"/>
                </a:solidFill>
                <a:latin typeface="Trebuchet MS"/>
                <a:cs typeface="Trebuchet MS"/>
              </a:rPr>
              <a:t>distributører,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200" spc="-85">
                <a:solidFill>
                  <a:srgbClr val="FFFFFF"/>
                </a:solidFill>
                <a:latin typeface="Trebuchet MS"/>
                <a:cs typeface="Trebuchet MS"/>
              </a:rPr>
              <a:t>rådgivere</a:t>
            </a:r>
            <a:r>
              <a:rPr dirty="0" sz="2200" spc="-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og</a:t>
            </a:r>
            <a:r>
              <a:rPr dirty="0" sz="22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75">
                <a:solidFill>
                  <a:srgbClr val="FFFFFF"/>
                </a:solidFill>
                <a:latin typeface="Trebuchet MS"/>
                <a:cs typeface="Trebuchet MS"/>
              </a:rPr>
              <a:t>leverandører</a:t>
            </a:r>
            <a:r>
              <a:rPr dirty="0" sz="22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80">
                <a:solidFill>
                  <a:srgbClr val="FFFFFF"/>
                </a:solidFill>
                <a:latin typeface="Trebuchet MS"/>
                <a:cs typeface="Trebuchet MS"/>
              </a:rPr>
              <a:t>af</a:t>
            </a:r>
            <a:r>
              <a:rPr dirty="0" sz="2200" spc="-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KNX</a:t>
            </a:r>
            <a:r>
              <a:rPr dirty="0" sz="22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14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200" spc="-1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Danmark.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4518660"/>
          </a:xfrm>
          <a:custGeom>
            <a:avLst/>
            <a:gdLst/>
            <a:ahLst/>
            <a:cxnLst/>
            <a:rect l="l" t="t" r="r" b="b"/>
            <a:pathLst>
              <a:path w="12192000" h="4518660">
                <a:moveTo>
                  <a:pt x="12192000" y="0"/>
                </a:moveTo>
                <a:lnTo>
                  <a:pt x="0" y="0"/>
                </a:lnTo>
                <a:lnTo>
                  <a:pt x="0" y="4518152"/>
                </a:lnTo>
                <a:lnTo>
                  <a:pt x="12192000" y="4518152"/>
                </a:lnTo>
                <a:lnTo>
                  <a:pt x="12192000" y="0"/>
                </a:lnTo>
                <a:close/>
              </a:path>
            </a:pathLst>
          </a:custGeom>
          <a:solidFill>
            <a:srgbClr val="0D2B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5644" y="698068"/>
            <a:ext cx="6088380" cy="1906270"/>
          </a:xfrm>
          <a:prstGeom prst="rect"/>
        </p:spPr>
        <p:txBody>
          <a:bodyPr wrap="square" lIns="0" tIns="127635" rIns="0" bIns="0" rtlCol="0" vert="horz">
            <a:spAutoFit/>
          </a:bodyPr>
          <a:lstStyle/>
          <a:p>
            <a:pPr marL="12700" marR="5080">
              <a:lnSpc>
                <a:spcPts val="7000"/>
              </a:lnSpc>
              <a:spcBef>
                <a:spcPts val="1005"/>
              </a:spcBef>
            </a:pPr>
            <a:r>
              <a:rPr dirty="0" sz="6500" spc="200">
                <a:solidFill>
                  <a:srgbClr val="FFFFFF"/>
                </a:solidFill>
                <a:latin typeface="Trebuchet MS"/>
                <a:cs typeface="Trebuchet MS"/>
              </a:rPr>
              <a:t>KNX</a:t>
            </a:r>
            <a:r>
              <a:rPr dirty="0" sz="6500" spc="-6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6500" spc="50">
                <a:solidFill>
                  <a:srgbClr val="FFFFFF"/>
                </a:solidFill>
                <a:latin typeface="Trebuchet MS"/>
                <a:cs typeface="Trebuchet MS"/>
              </a:rPr>
              <a:t>National </a:t>
            </a:r>
            <a:r>
              <a:rPr dirty="0" sz="6500">
                <a:solidFill>
                  <a:srgbClr val="FFFFFF"/>
                </a:solidFill>
                <a:latin typeface="Trebuchet MS"/>
                <a:cs typeface="Trebuchet MS"/>
              </a:rPr>
              <a:t>Group</a:t>
            </a:r>
            <a:r>
              <a:rPr dirty="0" sz="6500" spc="-6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6500" spc="65">
                <a:solidFill>
                  <a:srgbClr val="FFFFFF"/>
                </a:solidFill>
                <a:latin typeface="Trebuchet MS"/>
                <a:cs typeface="Trebuchet MS"/>
              </a:rPr>
              <a:t>Denmark</a:t>
            </a:r>
            <a:endParaRPr sz="650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0122525" y="445720"/>
            <a:ext cx="1565910" cy="735965"/>
            <a:chOff x="10122525" y="445720"/>
            <a:chExt cx="1565910" cy="735965"/>
          </a:xfrm>
        </p:grpSpPr>
        <p:sp>
          <p:nvSpPr>
            <p:cNvPr id="5" name="object 5" descr=""/>
            <p:cNvSpPr/>
            <p:nvPr/>
          </p:nvSpPr>
          <p:spPr>
            <a:xfrm>
              <a:off x="11153874" y="766069"/>
              <a:ext cx="534670" cy="415925"/>
            </a:xfrm>
            <a:custGeom>
              <a:avLst/>
              <a:gdLst/>
              <a:ahLst/>
              <a:cxnLst/>
              <a:rect l="l" t="t" r="r" b="b"/>
              <a:pathLst>
                <a:path w="534670" h="415925">
                  <a:moveTo>
                    <a:pt x="407470" y="265024"/>
                  </a:moveTo>
                  <a:lnTo>
                    <a:pt x="265707" y="265024"/>
                  </a:lnTo>
                  <a:lnTo>
                    <a:pt x="392232" y="415484"/>
                  </a:lnTo>
                  <a:lnTo>
                    <a:pt x="534148" y="415284"/>
                  </a:lnTo>
                  <a:lnTo>
                    <a:pt x="407470" y="265024"/>
                  </a:lnTo>
                  <a:close/>
                </a:path>
                <a:path w="534670" h="415925">
                  <a:moveTo>
                    <a:pt x="43169" y="0"/>
                  </a:moveTo>
                  <a:lnTo>
                    <a:pt x="211081" y="199968"/>
                  </a:lnTo>
                  <a:lnTo>
                    <a:pt x="0" y="415284"/>
                  </a:lnTo>
                  <a:lnTo>
                    <a:pt x="119255" y="415284"/>
                  </a:lnTo>
                  <a:lnTo>
                    <a:pt x="265707" y="265024"/>
                  </a:lnTo>
                  <a:lnTo>
                    <a:pt x="407470" y="265024"/>
                  </a:lnTo>
                  <a:lnTo>
                    <a:pt x="342142" y="187537"/>
                  </a:lnTo>
                  <a:lnTo>
                    <a:pt x="406879" y="122447"/>
                  </a:lnTo>
                  <a:lnTo>
                    <a:pt x="287483" y="122447"/>
                  </a:lnTo>
                  <a:lnTo>
                    <a:pt x="182434" y="116"/>
                  </a:lnTo>
                  <a:lnTo>
                    <a:pt x="43169" y="0"/>
                  </a:lnTo>
                  <a:close/>
                </a:path>
                <a:path w="534670" h="415925">
                  <a:moveTo>
                    <a:pt x="528546" y="116"/>
                  </a:moveTo>
                  <a:lnTo>
                    <a:pt x="409273" y="116"/>
                  </a:lnTo>
                  <a:lnTo>
                    <a:pt x="287483" y="122447"/>
                  </a:lnTo>
                  <a:lnTo>
                    <a:pt x="406879" y="122447"/>
                  </a:lnTo>
                  <a:lnTo>
                    <a:pt x="528546" y="116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638317" y="765636"/>
              <a:ext cx="448309" cy="415925"/>
            </a:xfrm>
            <a:custGeom>
              <a:avLst/>
              <a:gdLst/>
              <a:ahLst/>
              <a:cxnLst/>
              <a:rect l="l" t="t" r="r" b="b"/>
              <a:pathLst>
                <a:path w="448309" h="415925">
                  <a:moveTo>
                    <a:pt x="145184" y="0"/>
                  </a:moveTo>
                  <a:lnTo>
                    <a:pt x="0" y="83"/>
                  </a:lnTo>
                  <a:lnTo>
                    <a:pt x="0" y="415867"/>
                  </a:lnTo>
                  <a:lnTo>
                    <a:pt x="119972" y="415867"/>
                  </a:lnTo>
                  <a:lnTo>
                    <a:pt x="119922" y="157608"/>
                  </a:lnTo>
                  <a:lnTo>
                    <a:pt x="256931" y="157608"/>
                  </a:lnTo>
                  <a:lnTo>
                    <a:pt x="145184" y="0"/>
                  </a:lnTo>
                  <a:close/>
                </a:path>
                <a:path w="448309" h="415925">
                  <a:moveTo>
                    <a:pt x="256931" y="157608"/>
                  </a:moveTo>
                  <a:lnTo>
                    <a:pt x="119922" y="157608"/>
                  </a:lnTo>
                  <a:lnTo>
                    <a:pt x="310995" y="415867"/>
                  </a:lnTo>
                  <a:lnTo>
                    <a:pt x="448225" y="415867"/>
                  </a:lnTo>
                  <a:lnTo>
                    <a:pt x="448225" y="260175"/>
                  </a:lnTo>
                  <a:lnTo>
                    <a:pt x="329653" y="260175"/>
                  </a:lnTo>
                  <a:lnTo>
                    <a:pt x="256931" y="157608"/>
                  </a:lnTo>
                  <a:close/>
                </a:path>
                <a:path w="448309" h="415925">
                  <a:moveTo>
                    <a:pt x="448225" y="433"/>
                  </a:moveTo>
                  <a:lnTo>
                    <a:pt x="328669" y="816"/>
                  </a:lnTo>
                  <a:lnTo>
                    <a:pt x="329653" y="260175"/>
                  </a:lnTo>
                  <a:lnTo>
                    <a:pt x="448225" y="260175"/>
                  </a:lnTo>
                  <a:lnTo>
                    <a:pt x="448225" y="43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122525" y="765769"/>
              <a:ext cx="448945" cy="415925"/>
            </a:xfrm>
            <a:custGeom>
              <a:avLst/>
              <a:gdLst/>
              <a:ahLst/>
              <a:cxnLst/>
              <a:rect l="l" t="t" r="r" b="b"/>
              <a:pathLst>
                <a:path w="448945" h="415925">
                  <a:moveTo>
                    <a:pt x="279" y="416"/>
                  </a:moveTo>
                  <a:lnTo>
                    <a:pt x="0" y="415567"/>
                  </a:lnTo>
                  <a:lnTo>
                    <a:pt x="119263" y="415584"/>
                  </a:lnTo>
                  <a:lnTo>
                    <a:pt x="119263" y="297019"/>
                  </a:lnTo>
                  <a:lnTo>
                    <a:pt x="166379" y="249260"/>
                  </a:lnTo>
                  <a:lnTo>
                    <a:pt x="307947" y="249260"/>
                  </a:lnTo>
                  <a:lnTo>
                    <a:pt x="260039" y="192686"/>
                  </a:lnTo>
                  <a:lnTo>
                    <a:pt x="245911" y="174905"/>
                  </a:lnTo>
                  <a:lnTo>
                    <a:pt x="119263" y="174905"/>
                  </a:lnTo>
                  <a:lnTo>
                    <a:pt x="119263" y="466"/>
                  </a:lnTo>
                  <a:lnTo>
                    <a:pt x="279" y="416"/>
                  </a:lnTo>
                  <a:close/>
                </a:path>
                <a:path w="448945" h="415925">
                  <a:moveTo>
                    <a:pt x="307947" y="249260"/>
                  </a:moveTo>
                  <a:lnTo>
                    <a:pt x="166379" y="249260"/>
                  </a:lnTo>
                  <a:lnTo>
                    <a:pt x="306361" y="415584"/>
                  </a:lnTo>
                  <a:lnTo>
                    <a:pt x="448794" y="415584"/>
                  </a:lnTo>
                  <a:lnTo>
                    <a:pt x="307947" y="249260"/>
                  </a:lnTo>
                  <a:close/>
                </a:path>
                <a:path w="448945" h="415925">
                  <a:moveTo>
                    <a:pt x="412126" y="0"/>
                  </a:moveTo>
                  <a:lnTo>
                    <a:pt x="291370" y="0"/>
                  </a:lnTo>
                  <a:lnTo>
                    <a:pt x="119263" y="174905"/>
                  </a:lnTo>
                  <a:lnTo>
                    <a:pt x="245911" y="174905"/>
                  </a:lnTo>
                  <a:lnTo>
                    <a:pt x="243131" y="171406"/>
                  </a:lnTo>
                  <a:lnTo>
                    <a:pt x="412126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904924" y="445820"/>
              <a:ext cx="777875" cy="296545"/>
            </a:xfrm>
            <a:custGeom>
              <a:avLst/>
              <a:gdLst/>
              <a:ahLst/>
              <a:cxnLst/>
              <a:rect l="l" t="t" r="r" b="b"/>
              <a:pathLst>
                <a:path w="777875" h="296545">
                  <a:moveTo>
                    <a:pt x="0" y="0"/>
                  </a:moveTo>
                  <a:lnTo>
                    <a:pt x="0" y="75204"/>
                  </a:lnTo>
                  <a:lnTo>
                    <a:pt x="52829" y="76478"/>
                  </a:lnTo>
                  <a:lnTo>
                    <a:pt x="104957" y="80199"/>
                  </a:lnTo>
                  <a:lnTo>
                    <a:pt x="156335" y="86314"/>
                  </a:lnTo>
                  <a:lnTo>
                    <a:pt x="206914" y="94767"/>
                  </a:lnTo>
                  <a:lnTo>
                    <a:pt x="256648" y="105504"/>
                  </a:lnTo>
                  <a:lnTo>
                    <a:pt x="305487" y="118471"/>
                  </a:lnTo>
                  <a:lnTo>
                    <a:pt x="353383" y="133614"/>
                  </a:lnTo>
                  <a:lnTo>
                    <a:pt x="400288" y="150878"/>
                  </a:lnTo>
                  <a:lnTo>
                    <a:pt x="446154" y="170209"/>
                  </a:lnTo>
                  <a:lnTo>
                    <a:pt x="490933" y="191553"/>
                  </a:lnTo>
                  <a:lnTo>
                    <a:pt x="534575" y="214856"/>
                  </a:lnTo>
                  <a:lnTo>
                    <a:pt x="577034" y="240062"/>
                  </a:lnTo>
                  <a:lnTo>
                    <a:pt x="618260" y="267118"/>
                  </a:lnTo>
                  <a:lnTo>
                    <a:pt x="658206" y="295970"/>
                  </a:lnTo>
                  <a:lnTo>
                    <a:pt x="777445" y="296070"/>
                  </a:lnTo>
                  <a:lnTo>
                    <a:pt x="740270" y="264275"/>
                  </a:lnTo>
                  <a:lnTo>
                    <a:pt x="701822" y="234042"/>
                  </a:lnTo>
                  <a:lnTo>
                    <a:pt x="662143" y="205417"/>
                  </a:lnTo>
                  <a:lnTo>
                    <a:pt x="621274" y="178449"/>
                  </a:lnTo>
                  <a:lnTo>
                    <a:pt x="579257" y="153183"/>
                  </a:lnTo>
                  <a:lnTo>
                    <a:pt x="536133" y="129668"/>
                  </a:lnTo>
                  <a:lnTo>
                    <a:pt x="491943" y="107949"/>
                  </a:lnTo>
                  <a:lnTo>
                    <a:pt x="446728" y="88076"/>
                  </a:lnTo>
                  <a:lnTo>
                    <a:pt x="400530" y="70094"/>
                  </a:lnTo>
                  <a:lnTo>
                    <a:pt x="353389" y="54051"/>
                  </a:lnTo>
                  <a:lnTo>
                    <a:pt x="305347" y="39994"/>
                  </a:lnTo>
                  <a:lnTo>
                    <a:pt x="256445" y="27970"/>
                  </a:lnTo>
                  <a:lnTo>
                    <a:pt x="206725" y="18026"/>
                  </a:lnTo>
                  <a:lnTo>
                    <a:pt x="156227" y="10210"/>
                  </a:lnTo>
                  <a:lnTo>
                    <a:pt x="104994" y="4569"/>
                  </a:lnTo>
                  <a:lnTo>
                    <a:pt x="53065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122585" y="445720"/>
              <a:ext cx="782955" cy="296545"/>
            </a:xfrm>
            <a:custGeom>
              <a:avLst/>
              <a:gdLst/>
              <a:ahLst/>
              <a:cxnLst/>
              <a:rect l="l" t="t" r="r" b="b"/>
              <a:pathLst>
                <a:path w="782954" h="296545">
                  <a:moveTo>
                    <a:pt x="782339" y="0"/>
                  </a:moveTo>
                  <a:lnTo>
                    <a:pt x="729746" y="1172"/>
                  </a:lnTo>
                  <a:lnTo>
                    <a:pt x="677696" y="4618"/>
                  </a:lnTo>
                  <a:lnTo>
                    <a:pt x="626243" y="10289"/>
                  </a:lnTo>
                  <a:lnTo>
                    <a:pt x="575445" y="18136"/>
                  </a:lnTo>
                  <a:lnTo>
                    <a:pt x="525357" y="28112"/>
                  </a:lnTo>
                  <a:lnTo>
                    <a:pt x="476034" y="40169"/>
                  </a:lnTo>
                  <a:lnTo>
                    <a:pt x="427533" y="54258"/>
                  </a:lnTo>
                  <a:lnTo>
                    <a:pt x="379909" y="70333"/>
                  </a:lnTo>
                  <a:lnTo>
                    <a:pt x="333219" y="88344"/>
                  </a:lnTo>
                  <a:lnTo>
                    <a:pt x="287517" y="108245"/>
                  </a:lnTo>
                  <a:lnTo>
                    <a:pt x="242861" y="129986"/>
                  </a:lnTo>
                  <a:lnTo>
                    <a:pt x="199306" y="153520"/>
                  </a:lnTo>
                  <a:lnTo>
                    <a:pt x="156908" y="178798"/>
                  </a:lnTo>
                  <a:lnTo>
                    <a:pt x="115722" y="205774"/>
                  </a:lnTo>
                  <a:lnTo>
                    <a:pt x="75805" y="234399"/>
                  </a:lnTo>
                  <a:lnTo>
                    <a:pt x="37212" y="264624"/>
                  </a:lnTo>
                  <a:lnTo>
                    <a:pt x="0" y="296403"/>
                  </a:lnTo>
                  <a:lnTo>
                    <a:pt x="119403" y="296403"/>
                  </a:lnTo>
                  <a:lnTo>
                    <a:pt x="159450" y="267511"/>
                  </a:lnTo>
                  <a:lnTo>
                    <a:pt x="200869" y="240411"/>
                  </a:lnTo>
                  <a:lnTo>
                    <a:pt x="243598" y="215161"/>
                  </a:lnTo>
                  <a:lnTo>
                    <a:pt x="287572" y="191814"/>
                  </a:lnTo>
                  <a:lnTo>
                    <a:pt x="332727" y="170427"/>
                  </a:lnTo>
                  <a:lnTo>
                    <a:pt x="379000" y="151056"/>
                  </a:lnTo>
                  <a:lnTo>
                    <a:pt x="426326" y="133756"/>
                  </a:lnTo>
                  <a:lnTo>
                    <a:pt x="474642" y="118581"/>
                  </a:lnTo>
                  <a:lnTo>
                    <a:pt x="523884" y="105589"/>
                  </a:lnTo>
                  <a:lnTo>
                    <a:pt x="573987" y="94835"/>
                  </a:lnTo>
                  <a:lnTo>
                    <a:pt x="624888" y="86374"/>
                  </a:lnTo>
                  <a:lnTo>
                    <a:pt x="676523" y="80261"/>
                  </a:lnTo>
                  <a:lnTo>
                    <a:pt x="728828" y="76553"/>
                  </a:lnTo>
                  <a:lnTo>
                    <a:pt x="782339" y="75304"/>
                  </a:lnTo>
                  <a:lnTo>
                    <a:pt x="782339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41962" y="1285721"/>
            <a:ext cx="92376" cy="10391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27932" y="1285004"/>
            <a:ext cx="110218" cy="10463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10967" y="1285721"/>
            <a:ext cx="86073" cy="103916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893236" y="1285731"/>
            <a:ext cx="23495" cy="104139"/>
          </a:xfrm>
          <a:custGeom>
            <a:avLst/>
            <a:gdLst/>
            <a:ahLst/>
            <a:cxnLst/>
            <a:rect l="l" t="t" r="r" b="b"/>
            <a:pathLst>
              <a:path w="23495" h="104140">
                <a:moveTo>
                  <a:pt x="22880" y="0"/>
                </a:moveTo>
                <a:lnTo>
                  <a:pt x="0" y="0"/>
                </a:lnTo>
                <a:lnTo>
                  <a:pt x="0" y="103906"/>
                </a:lnTo>
                <a:lnTo>
                  <a:pt x="22880" y="103906"/>
                </a:lnTo>
                <a:lnTo>
                  <a:pt x="22880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15060" y="1283938"/>
            <a:ext cx="110501" cy="10746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23490" y="1285721"/>
            <a:ext cx="92376" cy="103916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09477" y="1285004"/>
            <a:ext cx="110218" cy="10465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13288" y="1285721"/>
            <a:ext cx="74734" cy="103916"/>
          </a:xfrm>
          <a:prstGeom prst="rect">
            <a:avLst/>
          </a:prstGeom>
        </p:spPr>
      </p:pic>
      <p:grpSp>
        <p:nvGrpSpPr>
          <p:cNvPr id="18" name="object 18" descr=""/>
          <p:cNvGrpSpPr/>
          <p:nvPr/>
        </p:nvGrpSpPr>
        <p:grpSpPr>
          <a:xfrm>
            <a:off x="10854835" y="1493898"/>
            <a:ext cx="833755" cy="104775"/>
            <a:chOff x="10854835" y="1493898"/>
            <a:chExt cx="833755" cy="104775"/>
          </a:xfrm>
        </p:grpSpPr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54835" y="1494638"/>
              <a:ext cx="91292" cy="10390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80593" y="1494638"/>
              <a:ext cx="75902" cy="10390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89727" y="1494638"/>
              <a:ext cx="87924" cy="10390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16837" y="1494638"/>
              <a:ext cx="99513" cy="10390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46514" y="1493898"/>
              <a:ext cx="105732" cy="10464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82494" y="1494638"/>
              <a:ext cx="86023" cy="10390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99482" y="1494638"/>
              <a:ext cx="88541" cy="104005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1327150" y="2987497"/>
            <a:ext cx="611949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30">
                <a:solidFill>
                  <a:srgbClr val="FFFFFF"/>
                </a:solidFill>
                <a:latin typeface="Trebuchet MS"/>
                <a:cs typeface="Trebuchet MS"/>
              </a:rPr>
              <a:t>Brancheorganisation</a:t>
            </a:r>
            <a:r>
              <a:rPr dirty="0" sz="220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22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70">
                <a:solidFill>
                  <a:srgbClr val="FFFFFF"/>
                </a:solidFill>
                <a:latin typeface="Trebuchet MS"/>
                <a:cs typeface="Trebuchet MS"/>
              </a:rPr>
              <a:t>producenter,</a:t>
            </a:r>
            <a:r>
              <a:rPr dirty="0" sz="22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65">
                <a:solidFill>
                  <a:srgbClr val="FFFFFF"/>
                </a:solidFill>
                <a:latin typeface="Trebuchet MS"/>
                <a:cs typeface="Trebuchet MS"/>
              </a:rPr>
              <a:t>distributører,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200" spc="-85">
                <a:solidFill>
                  <a:srgbClr val="FFFFFF"/>
                </a:solidFill>
                <a:latin typeface="Trebuchet MS"/>
                <a:cs typeface="Trebuchet MS"/>
              </a:rPr>
              <a:t>rådgivere</a:t>
            </a:r>
            <a:r>
              <a:rPr dirty="0" sz="2200" spc="-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og</a:t>
            </a:r>
            <a:r>
              <a:rPr dirty="0" sz="22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75">
                <a:solidFill>
                  <a:srgbClr val="FFFFFF"/>
                </a:solidFill>
                <a:latin typeface="Trebuchet MS"/>
                <a:cs typeface="Trebuchet MS"/>
              </a:rPr>
              <a:t>leverandører</a:t>
            </a:r>
            <a:r>
              <a:rPr dirty="0" sz="22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80">
                <a:solidFill>
                  <a:srgbClr val="FFFFFF"/>
                </a:solidFill>
                <a:latin typeface="Trebuchet MS"/>
                <a:cs typeface="Trebuchet MS"/>
              </a:rPr>
              <a:t>af</a:t>
            </a:r>
            <a:r>
              <a:rPr dirty="0" sz="2200" spc="-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KNX</a:t>
            </a:r>
            <a:r>
              <a:rPr dirty="0" sz="22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14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200" spc="-1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Danmark.</a:t>
            </a:r>
            <a:endParaRPr sz="2200">
              <a:latin typeface="Trebuchet MS"/>
              <a:cs typeface="Trebuchet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05164" y="6282994"/>
            <a:ext cx="814070" cy="24451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79498" y="6254165"/>
            <a:ext cx="615061" cy="32649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785230" y="6155245"/>
            <a:ext cx="359270" cy="357670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975375" y="6203559"/>
            <a:ext cx="915308" cy="268781"/>
          </a:xfrm>
          <a:prstGeom prst="rect">
            <a:avLst/>
          </a:prstGeom>
        </p:spPr>
      </p:pic>
      <p:grpSp>
        <p:nvGrpSpPr>
          <p:cNvPr id="31" name="object 31" descr=""/>
          <p:cNvGrpSpPr/>
          <p:nvPr/>
        </p:nvGrpSpPr>
        <p:grpSpPr>
          <a:xfrm>
            <a:off x="7373767" y="6263947"/>
            <a:ext cx="782320" cy="150495"/>
            <a:chOff x="7373767" y="6263947"/>
            <a:chExt cx="782320" cy="150495"/>
          </a:xfrm>
        </p:grpSpPr>
        <p:pic>
          <p:nvPicPr>
            <p:cNvPr id="32" name="object 3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88144" y="6287009"/>
              <a:ext cx="108613" cy="103776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7716772" y="6287009"/>
              <a:ext cx="143510" cy="104139"/>
            </a:xfrm>
            <a:custGeom>
              <a:avLst/>
              <a:gdLst/>
              <a:ahLst/>
              <a:cxnLst/>
              <a:rect l="l" t="t" r="r" b="b"/>
              <a:pathLst>
                <a:path w="143509" h="104139">
                  <a:moveTo>
                    <a:pt x="140021" y="0"/>
                  </a:moveTo>
                  <a:lnTo>
                    <a:pt x="96059" y="0"/>
                  </a:lnTo>
                  <a:lnTo>
                    <a:pt x="71724" y="29345"/>
                  </a:lnTo>
                  <a:lnTo>
                    <a:pt x="47414" y="0"/>
                  </a:lnTo>
                  <a:lnTo>
                    <a:pt x="3307" y="0"/>
                  </a:lnTo>
                  <a:lnTo>
                    <a:pt x="49635" y="50129"/>
                  </a:lnTo>
                  <a:lnTo>
                    <a:pt x="0" y="103776"/>
                  </a:lnTo>
                  <a:lnTo>
                    <a:pt x="44131" y="103776"/>
                  </a:lnTo>
                  <a:lnTo>
                    <a:pt x="71749" y="70913"/>
                  </a:lnTo>
                  <a:lnTo>
                    <a:pt x="99391" y="103776"/>
                  </a:lnTo>
                  <a:lnTo>
                    <a:pt x="143377" y="103776"/>
                  </a:lnTo>
                  <a:lnTo>
                    <a:pt x="93717" y="50129"/>
                  </a:lnTo>
                  <a:lnTo>
                    <a:pt x="140021" y="0"/>
                  </a:lnTo>
                  <a:close/>
                </a:path>
              </a:pathLst>
            </a:custGeom>
            <a:solidFill>
              <a:srgbClr val="00336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047319" y="6287009"/>
              <a:ext cx="108637" cy="10377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73767" y="6287009"/>
              <a:ext cx="173848" cy="103776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7859497" y="6263957"/>
              <a:ext cx="167640" cy="150495"/>
            </a:xfrm>
            <a:custGeom>
              <a:avLst/>
              <a:gdLst/>
              <a:ahLst/>
              <a:cxnLst/>
              <a:rect l="l" t="t" r="r" b="b"/>
              <a:pathLst>
                <a:path w="167640" h="150495">
                  <a:moveTo>
                    <a:pt x="142074" y="121475"/>
                  </a:moveTo>
                  <a:lnTo>
                    <a:pt x="142062" y="40551"/>
                  </a:lnTo>
                  <a:lnTo>
                    <a:pt x="107035" y="76009"/>
                  </a:lnTo>
                  <a:lnTo>
                    <a:pt x="107035" y="102590"/>
                  </a:lnTo>
                  <a:lnTo>
                    <a:pt x="105371" y="103974"/>
                  </a:lnTo>
                  <a:lnTo>
                    <a:pt x="61531" y="103974"/>
                  </a:lnTo>
                  <a:lnTo>
                    <a:pt x="60032" y="102590"/>
                  </a:lnTo>
                  <a:lnTo>
                    <a:pt x="60032" y="88785"/>
                  </a:lnTo>
                  <a:lnTo>
                    <a:pt x="0" y="149898"/>
                  </a:lnTo>
                  <a:lnTo>
                    <a:pt x="14909" y="149898"/>
                  </a:lnTo>
                  <a:lnTo>
                    <a:pt x="37757" y="126834"/>
                  </a:lnTo>
                  <a:lnTo>
                    <a:pt x="136245" y="126834"/>
                  </a:lnTo>
                  <a:lnTo>
                    <a:pt x="142074" y="121475"/>
                  </a:lnTo>
                  <a:close/>
                </a:path>
                <a:path w="167640" h="150495">
                  <a:moveTo>
                    <a:pt x="167055" y="0"/>
                  </a:moveTo>
                  <a:lnTo>
                    <a:pt x="152209" y="0"/>
                  </a:lnTo>
                  <a:lnTo>
                    <a:pt x="129413" y="23063"/>
                  </a:lnTo>
                  <a:lnTo>
                    <a:pt x="30848" y="23063"/>
                  </a:lnTo>
                  <a:lnTo>
                    <a:pt x="25031" y="28397"/>
                  </a:lnTo>
                  <a:lnTo>
                    <a:pt x="25031" y="109245"/>
                  </a:lnTo>
                  <a:lnTo>
                    <a:pt x="60058" y="73799"/>
                  </a:lnTo>
                  <a:lnTo>
                    <a:pt x="60058" y="47421"/>
                  </a:lnTo>
                  <a:lnTo>
                    <a:pt x="61556" y="45885"/>
                  </a:lnTo>
                  <a:lnTo>
                    <a:pt x="105397" y="45885"/>
                  </a:lnTo>
                  <a:lnTo>
                    <a:pt x="107086" y="47421"/>
                  </a:lnTo>
                  <a:lnTo>
                    <a:pt x="107086" y="60680"/>
                  </a:lnTo>
                  <a:lnTo>
                    <a:pt x="167055" y="0"/>
                  </a:lnTo>
                  <a:close/>
                </a:path>
              </a:pathLst>
            </a:custGeom>
            <a:solidFill>
              <a:srgbClr val="00336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7" name="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11962" y="6198806"/>
            <a:ext cx="824204" cy="380123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110723" y="6048006"/>
            <a:ext cx="1037526" cy="3933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5961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380016"/>
                </a:solidFill>
              </a:rPr>
              <a:t>Dagsorden</a:t>
            </a:r>
            <a:endParaRPr sz="4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81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>
                <a:solidFill>
                  <a:srgbClr val="000000"/>
                </a:solidFill>
              </a:rPr>
              <a:t>Introduktion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>
                <a:solidFill>
                  <a:srgbClr val="000000"/>
                </a:solidFill>
              </a:rPr>
              <a:t>Hvorfor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er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der</a:t>
            </a:r>
            <a:r>
              <a:rPr dirty="0" spc="-10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brug</a:t>
            </a:r>
            <a:r>
              <a:rPr dirty="0" spc="-10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for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integration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25">
                <a:solidFill>
                  <a:srgbClr val="000000"/>
                </a:solidFill>
              </a:rPr>
              <a:t>BMS</a:t>
            </a: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>
                <a:solidFill>
                  <a:srgbClr val="000000"/>
                </a:solidFill>
              </a:rPr>
              <a:t>Udfordringen</a:t>
            </a:r>
            <a:r>
              <a:rPr dirty="0" spc="-7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mange</a:t>
            </a:r>
            <a:r>
              <a:rPr dirty="0" spc="-8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systemer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>
                <a:solidFill>
                  <a:srgbClr val="000000"/>
                </a:solidFill>
              </a:rPr>
              <a:t>Effektiv</a:t>
            </a:r>
            <a:r>
              <a:rPr dirty="0" spc="-15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og</a:t>
            </a:r>
            <a:r>
              <a:rPr dirty="0" spc="-12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konstruktiv</a:t>
            </a:r>
            <a:r>
              <a:rPr dirty="0" spc="-12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løsning</a:t>
            </a: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>
                <a:solidFill>
                  <a:srgbClr val="000000"/>
                </a:solidFill>
              </a:rPr>
              <a:t>BMS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og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KNX</a:t>
            </a:r>
            <a:r>
              <a:rPr dirty="0" spc="-10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Niagara,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hvordan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gør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25">
                <a:solidFill>
                  <a:srgbClr val="000000"/>
                </a:solidFill>
              </a:rPr>
              <a:t>vi</a:t>
            </a: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>
                <a:solidFill>
                  <a:srgbClr val="000000"/>
                </a:solidFill>
              </a:rPr>
              <a:t>Fælles</a:t>
            </a:r>
            <a:r>
              <a:rPr dirty="0" spc="-17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opsummering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78227" y="306107"/>
            <a:ext cx="2253615" cy="1059180"/>
            <a:chOff x="9578227" y="306107"/>
            <a:chExt cx="2253615" cy="1059180"/>
          </a:xfrm>
        </p:grpSpPr>
        <p:sp>
          <p:nvSpPr>
            <p:cNvPr id="5" name="object 5" descr=""/>
            <p:cNvSpPr/>
            <p:nvPr/>
          </p:nvSpPr>
          <p:spPr>
            <a:xfrm>
              <a:off x="11062495" y="767163"/>
              <a:ext cx="768985" cy="598170"/>
            </a:xfrm>
            <a:custGeom>
              <a:avLst/>
              <a:gdLst/>
              <a:ahLst/>
              <a:cxnLst/>
              <a:rect l="l" t="t" r="r" b="b"/>
              <a:pathLst>
                <a:path w="768984" h="598169">
                  <a:moveTo>
                    <a:pt x="586411" y="381431"/>
                  </a:moveTo>
                  <a:lnTo>
                    <a:pt x="382392" y="381431"/>
                  </a:lnTo>
                  <a:lnTo>
                    <a:pt x="564482" y="597977"/>
                  </a:lnTo>
                  <a:lnTo>
                    <a:pt x="768721" y="597689"/>
                  </a:lnTo>
                  <a:lnTo>
                    <a:pt x="586411" y="381431"/>
                  </a:lnTo>
                  <a:close/>
                </a:path>
                <a:path w="768984" h="598169">
                  <a:moveTo>
                    <a:pt x="62128" y="0"/>
                  </a:moveTo>
                  <a:lnTo>
                    <a:pt x="303778" y="287800"/>
                  </a:lnTo>
                  <a:lnTo>
                    <a:pt x="0" y="597689"/>
                  </a:lnTo>
                  <a:lnTo>
                    <a:pt x="171626" y="597689"/>
                  </a:lnTo>
                  <a:lnTo>
                    <a:pt x="382392" y="381431"/>
                  </a:lnTo>
                  <a:lnTo>
                    <a:pt x="586411" y="381431"/>
                  </a:lnTo>
                  <a:lnTo>
                    <a:pt x="492395" y="269908"/>
                  </a:lnTo>
                  <a:lnTo>
                    <a:pt x="585561" y="176229"/>
                  </a:lnTo>
                  <a:lnTo>
                    <a:pt x="413733" y="176229"/>
                  </a:lnTo>
                  <a:lnTo>
                    <a:pt x="262551" y="167"/>
                  </a:lnTo>
                  <a:lnTo>
                    <a:pt x="62128" y="0"/>
                  </a:lnTo>
                  <a:close/>
                </a:path>
                <a:path w="768984" h="598169">
                  <a:moveTo>
                    <a:pt x="760658" y="167"/>
                  </a:moveTo>
                  <a:lnTo>
                    <a:pt x="589007" y="167"/>
                  </a:lnTo>
                  <a:lnTo>
                    <a:pt x="413733" y="176229"/>
                  </a:lnTo>
                  <a:lnTo>
                    <a:pt x="585561" y="176229"/>
                  </a:lnTo>
                  <a:lnTo>
                    <a:pt x="760658" y="167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20530" y="766539"/>
              <a:ext cx="645160" cy="598805"/>
            </a:xfrm>
            <a:custGeom>
              <a:avLst/>
              <a:gdLst/>
              <a:ahLst/>
              <a:cxnLst/>
              <a:rect l="l" t="t" r="r" b="b"/>
              <a:pathLst>
                <a:path w="645159" h="598805">
                  <a:moveTo>
                    <a:pt x="208942" y="0"/>
                  </a:moveTo>
                  <a:lnTo>
                    <a:pt x="0" y="119"/>
                  </a:lnTo>
                  <a:lnTo>
                    <a:pt x="0" y="598528"/>
                  </a:lnTo>
                  <a:lnTo>
                    <a:pt x="172659" y="598529"/>
                  </a:lnTo>
                  <a:lnTo>
                    <a:pt x="172586" y="226834"/>
                  </a:lnTo>
                  <a:lnTo>
                    <a:pt x="369763" y="226834"/>
                  </a:lnTo>
                  <a:lnTo>
                    <a:pt x="208942" y="0"/>
                  </a:lnTo>
                  <a:close/>
                </a:path>
                <a:path w="645159" h="598805">
                  <a:moveTo>
                    <a:pt x="369763" y="226834"/>
                  </a:moveTo>
                  <a:lnTo>
                    <a:pt x="172586" y="226834"/>
                  </a:lnTo>
                  <a:lnTo>
                    <a:pt x="447569" y="598529"/>
                  </a:lnTo>
                  <a:lnTo>
                    <a:pt x="645065" y="598529"/>
                  </a:lnTo>
                  <a:lnTo>
                    <a:pt x="645064" y="374452"/>
                  </a:lnTo>
                  <a:lnTo>
                    <a:pt x="474421" y="374452"/>
                  </a:lnTo>
                  <a:lnTo>
                    <a:pt x="369763" y="226834"/>
                  </a:lnTo>
                  <a:close/>
                </a:path>
                <a:path w="645159" h="598805">
                  <a:moveTo>
                    <a:pt x="645064" y="623"/>
                  </a:moveTo>
                  <a:lnTo>
                    <a:pt x="473005" y="1175"/>
                  </a:lnTo>
                  <a:lnTo>
                    <a:pt x="474421" y="374452"/>
                  </a:lnTo>
                  <a:lnTo>
                    <a:pt x="645064" y="374452"/>
                  </a:lnTo>
                  <a:lnTo>
                    <a:pt x="645064" y="62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578227" y="766731"/>
              <a:ext cx="646430" cy="598170"/>
            </a:xfrm>
            <a:custGeom>
              <a:avLst/>
              <a:gdLst/>
              <a:ahLst/>
              <a:cxnLst/>
              <a:rect l="l" t="t" r="r" b="b"/>
              <a:pathLst>
                <a:path w="646429" h="598169">
                  <a:moveTo>
                    <a:pt x="402" y="599"/>
                  </a:moveTo>
                  <a:lnTo>
                    <a:pt x="0" y="598097"/>
                  </a:lnTo>
                  <a:lnTo>
                    <a:pt x="171638" y="598121"/>
                  </a:lnTo>
                  <a:lnTo>
                    <a:pt x="171638" y="427479"/>
                  </a:lnTo>
                  <a:lnTo>
                    <a:pt x="239444" y="358743"/>
                  </a:lnTo>
                  <a:lnTo>
                    <a:pt x="443183" y="358743"/>
                  </a:lnTo>
                  <a:lnTo>
                    <a:pt x="374236" y="277319"/>
                  </a:lnTo>
                  <a:lnTo>
                    <a:pt x="353904" y="251729"/>
                  </a:lnTo>
                  <a:lnTo>
                    <a:pt x="171638" y="251729"/>
                  </a:lnTo>
                  <a:lnTo>
                    <a:pt x="171638" y="671"/>
                  </a:lnTo>
                  <a:lnTo>
                    <a:pt x="402" y="599"/>
                  </a:lnTo>
                  <a:close/>
                </a:path>
                <a:path w="646429" h="598169">
                  <a:moveTo>
                    <a:pt x="443183" y="358743"/>
                  </a:moveTo>
                  <a:lnTo>
                    <a:pt x="239444" y="358743"/>
                  </a:lnTo>
                  <a:lnTo>
                    <a:pt x="440900" y="598121"/>
                  </a:lnTo>
                  <a:lnTo>
                    <a:pt x="645883" y="598121"/>
                  </a:lnTo>
                  <a:lnTo>
                    <a:pt x="443183" y="358743"/>
                  </a:lnTo>
                  <a:close/>
                </a:path>
                <a:path w="646429" h="598169">
                  <a:moveTo>
                    <a:pt x="593113" y="0"/>
                  </a:moveTo>
                  <a:lnTo>
                    <a:pt x="419326" y="0"/>
                  </a:lnTo>
                  <a:lnTo>
                    <a:pt x="171638" y="251729"/>
                  </a:lnTo>
                  <a:lnTo>
                    <a:pt x="353904" y="251729"/>
                  </a:lnTo>
                  <a:lnTo>
                    <a:pt x="349903" y="246692"/>
                  </a:lnTo>
                  <a:lnTo>
                    <a:pt x="593113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04219" y="306251"/>
              <a:ext cx="1118870" cy="426720"/>
            </a:xfrm>
            <a:custGeom>
              <a:avLst/>
              <a:gdLst/>
              <a:ahLst/>
              <a:cxnLst/>
              <a:rect l="l" t="t" r="r" b="b"/>
              <a:pathLst>
                <a:path w="1118870" h="426720">
                  <a:moveTo>
                    <a:pt x="0" y="0"/>
                  </a:moveTo>
                  <a:lnTo>
                    <a:pt x="0" y="108236"/>
                  </a:lnTo>
                  <a:lnTo>
                    <a:pt x="53323" y="109146"/>
                  </a:lnTo>
                  <a:lnTo>
                    <a:pt x="106162" y="111794"/>
                  </a:lnTo>
                  <a:lnTo>
                    <a:pt x="158493" y="116152"/>
                  </a:lnTo>
                  <a:lnTo>
                    <a:pt x="210291" y="122194"/>
                  </a:lnTo>
                  <a:lnTo>
                    <a:pt x="261533" y="129892"/>
                  </a:lnTo>
                  <a:lnTo>
                    <a:pt x="312196" y="139221"/>
                  </a:lnTo>
                  <a:lnTo>
                    <a:pt x="362255" y="150153"/>
                  </a:lnTo>
                  <a:lnTo>
                    <a:pt x="411686" y="162662"/>
                  </a:lnTo>
                  <a:lnTo>
                    <a:pt x="460467" y="176720"/>
                  </a:lnTo>
                  <a:lnTo>
                    <a:pt x="508572" y="192301"/>
                  </a:lnTo>
                  <a:lnTo>
                    <a:pt x="555979" y="209378"/>
                  </a:lnTo>
                  <a:lnTo>
                    <a:pt x="602662" y="227925"/>
                  </a:lnTo>
                  <a:lnTo>
                    <a:pt x="648600" y="247913"/>
                  </a:lnTo>
                  <a:lnTo>
                    <a:pt x="693767" y="269318"/>
                  </a:lnTo>
                  <a:lnTo>
                    <a:pt x="738140" y="292111"/>
                  </a:lnTo>
                  <a:lnTo>
                    <a:pt x="781695" y="316266"/>
                  </a:lnTo>
                  <a:lnTo>
                    <a:pt x="824408" y="341756"/>
                  </a:lnTo>
                  <a:lnTo>
                    <a:pt x="866256" y="368554"/>
                  </a:lnTo>
                  <a:lnTo>
                    <a:pt x="907214" y="396634"/>
                  </a:lnTo>
                  <a:lnTo>
                    <a:pt x="947259" y="425968"/>
                  </a:lnTo>
                  <a:lnTo>
                    <a:pt x="1118862" y="426112"/>
                  </a:lnTo>
                  <a:lnTo>
                    <a:pt x="1082683" y="394754"/>
                  </a:lnTo>
                  <a:lnTo>
                    <a:pt x="1045649" y="364426"/>
                  </a:lnTo>
                  <a:lnTo>
                    <a:pt x="1007778" y="335147"/>
                  </a:lnTo>
                  <a:lnTo>
                    <a:pt x="969089" y="306941"/>
                  </a:lnTo>
                  <a:lnTo>
                    <a:pt x="929600" y="279828"/>
                  </a:lnTo>
                  <a:lnTo>
                    <a:pt x="889331" y="253829"/>
                  </a:lnTo>
                  <a:lnTo>
                    <a:pt x="848300" y="228966"/>
                  </a:lnTo>
                  <a:lnTo>
                    <a:pt x="806525" y="205260"/>
                  </a:lnTo>
                  <a:lnTo>
                    <a:pt x="764026" y="182733"/>
                  </a:lnTo>
                  <a:lnTo>
                    <a:pt x="720820" y="161406"/>
                  </a:lnTo>
                  <a:lnTo>
                    <a:pt x="676927" y="141300"/>
                  </a:lnTo>
                  <a:lnTo>
                    <a:pt x="632365" y="122436"/>
                  </a:lnTo>
                  <a:lnTo>
                    <a:pt x="587154" y="104836"/>
                  </a:lnTo>
                  <a:lnTo>
                    <a:pt x="541310" y="88522"/>
                  </a:lnTo>
                  <a:lnTo>
                    <a:pt x="494854" y="73515"/>
                  </a:lnTo>
                  <a:lnTo>
                    <a:pt x="447804" y="59835"/>
                  </a:lnTo>
                  <a:lnTo>
                    <a:pt x="400178" y="47505"/>
                  </a:lnTo>
                  <a:lnTo>
                    <a:pt x="351996" y="36545"/>
                  </a:lnTo>
                  <a:lnTo>
                    <a:pt x="303275" y="26977"/>
                  </a:lnTo>
                  <a:lnTo>
                    <a:pt x="254035" y="18823"/>
                  </a:lnTo>
                  <a:lnTo>
                    <a:pt x="204294" y="12103"/>
                  </a:lnTo>
                  <a:lnTo>
                    <a:pt x="154071" y="6840"/>
                  </a:lnTo>
                  <a:lnTo>
                    <a:pt x="103385" y="3054"/>
                  </a:lnTo>
                  <a:lnTo>
                    <a:pt x="52253" y="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78313" y="306107"/>
              <a:ext cx="1126490" cy="426720"/>
            </a:xfrm>
            <a:custGeom>
              <a:avLst/>
              <a:gdLst/>
              <a:ahLst/>
              <a:cxnLst/>
              <a:rect l="l" t="t" r="r" b="b"/>
              <a:pathLst>
                <a:path w="1126490" h="426720">
                  <a:moveTo>
                    <a:pt x="1125905" y="0"/>
                  </a:moveTo>
                  <a:lnTo>
                    <a:pt x="1074356" y="788"/>
                  </a:lnTo>
                  <a:lnTo>
                    <a:pt x="1023155" y="3100"/>
                  </a:lnTo>
                  <a:lnTo>
                    <a:pt x="972329" y="6912"/>
                  </a:lnTo>
                  <a:lnTo>
                    <a:pt x="921902" y="12204"/>
                  </a:lnTo>
                  <a:lnTo>
                    <a:pt x="871900" y="18953"/>
                  </a:lnTo>
                  <a:lnTo>
                    <a:pt x="822348" y="27139"/>
                  </a:lnTo>
                  <a:lnTo>
                    <a:pt x="773271" y="36738"/>
                  </a:lnTo>
                  <a:lnTo>
                    <a:pt x="724695" y="47730"/>
                  </a:lnTo>
                  <a:lnTo>
                    <a:pt x="676645" y="60093"/>
                  </a:lnTo>
                  <a:lnTo>
                    <a:pt x="629147" y="73804"/>
                  </a:lnTo>
                  <a:lnTo>
                    <a:pt x="582224" y="88843"/>
                  </a:lnTo>
                  <a:lnTo>
                    <a:pt x="535904" y="105187"/>
                  </a:lnTo>
                  <a:lnTo>
                    <a:pt x="490210" y="122816"/>
                  </a:lnTo>
                  <a:lnTo>
                    <a:pt x="445169" y="141706"/>
                  </a:lnTo>
                  <a:lnTo>
                    <a:pt x="400805" y="161837"/>
                  </a:lnTo>
                  <a:lnTo>
                    <a:pt x="357145" y="183187"/>
                  </a:lnTo>
                  <a:lnTo>
                    <a:pt x="314212" y="205733"/>
                  </a:lnTo>
                  <a:lnTo>
                    <a:pt x="272033" y="229455"/>
                  </a:lnTo>
                  <a:lnTo>
                    <a:pt x="230633" y="254330"/>
                  </a:lnTo>
                  <a:lnTo>
                    <a:pt x="190036" y="280338"/>
                  </a:lnTo>
                  <a:lnTo>
                    <a:pt x="150269" y="307455"/>
                  </a:lnTo>
                  <a:lnTo>
                    <a:pt x="111357" y="335661"/>
                  </a:lnTo>
                  <a:lnTo>
                    <a:pt x="73324" y="364933"/>
                  </a:lnTo>
                  <a:lnTo>
                    <a:pt x="36197" y="395251"/>
                  </a:lnTo>
                  <a:lnTo>
                    <a:pt x="0" y="426592"/>
                  </a:lnTo>
                  <a:lnTo>
                    <a:pt x="171840" y="426592"/>
                  </a:lnTo>
                  <a:lnTo>
                    <a:pt x="211971" y="397216"/>
                  </a:lnTo>
                  <a:lnTo>
                    <a:pt x="253084" y="369094"/>
                  </a:lnTo>
                  <a:lnTo>
                    <a:pt x="295147" y="342252"/>
                  </a:lnTo>
                  <a:lnTo>
                    <a:pt x="338129" y="316717"/>
                  </a:lnTo>
                  <a:lnTo>
                    <a:pt x="381999" y="292517"/>
                  </a:lnTo>
                  <a:lnTo>
                    <a:pt x="426724" y="269680"/>
                  </a:lnTo>
                  <a:lnTo>
                    <a:pt x="472273" y="248233"/>
                  </a:lnTo>
                  <a:lnTo>
                    <a:pt x="518614" y="228203"/>
                  </a:lnTo>
                  <a:lnTo>
                    <a:pt x="565716" y="209618"/>
                  </a:lnTo>
                  <a:lnTo>
                    <a:pt x="613548" y="192505"/>
                  </a:lnTo>
                  <a:lnTo>
                    <a:pt x="662078" y="176892"/>
                  </a:lnTo>
                  <a:lnTo>
                    <a:pt x="711274" y="162805"/>
                  </a:lnTo>
                  <a:lnTo>
                    <a:pt x="761105" y="150273"/>
                  </a:lnTo>
                  <a:lnTo>
                    <a:pt x="811538" y="139324"/>
                  </a:lnTo>
                  <a:lnTo>
                    <a:pt x="862544" y="129983"/>
                  </a:lnTo>
                  <a:lnTo>
                    <a:pt x="914090" y="122279"/>
                  </a:lnTo>
                  <a:lnTo>
                    <a:pt x="966144" y="116240"/>
                  </a:lnTo>
                  <a:lnTo>
                    <a:pt x="1018675" y="111892"/>
                  </a:lnTo>
                  <a:lnTo>
                    <a:pt x="1071651" y="109263"/>
                  </a:lnTo>
                  <a:lnTo>
                    <a:pt x="1125905" y="108380"/>
                  </a:lnTo>
                  <a:lnTo>
                    <a:pt x="1125905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4030" y="1515060"/>
            <a:ext cx="132943" cy="1495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670" y="1514029"/>
            <a:ext cx="158620" cy="1505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5086" y="1515060"/>
            <a:ext cx="123872" cy="14956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687398" y="1515075"/>
            <a:ext cx="33020" cy="149860"/>
          </a:xfrm>
          <a:custGeom>
            <a:avLst/>
            <a:gdLst/>
            <a:ahLst/>
            <a:cxnLst/>
            <a:rect l="l" t="t" r="r" b="b"/>
            <a:pathLst>
              <a:path w="33020" h="149860">
                <a:moveTo>
                  <a:pt x="32928" y="0"/>
                </a:moveTo>
                <a:lnTo>
                  <a:pt x="0" y="0"/>
                </a:lnTo>
                <a:lnTo>
                  <a:pt x="0" y="149545"/>
                </a:lnTo>
                <a:lnTo>
                  <a:pt x="32928" y="149545"/>
                </a:lnTo>
                <a:lnTo>
                  <a:pt x="32928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62720" y="1512494"/>
            <a:ext cx="159028" cy="1546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2683" y="1515061"/>
            <a:ext cx="132943" cy="1495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346" y="1514029"/>
            <a:ext cx="158620" cy="150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23662" y="1515061"/>
            <a:ext cx="107554" cy="1495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32133" y="1815740"/>
            <a:ext cx="131383" cy="14954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13118" y="1815740"/>
            <a:ext cx="109234" cy="149543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70179" y="1815740"/>
            <a:ext cx="126536" cy="14954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153109" y="1814675"/>
            <a:ext cx="506730" cy="151130"/>
            <a:chOff x="11153109" y="1814675"/>
            <a:chExt cx="506730" cy="1511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53109" y="1815740"/>
              <a:ext cx="143214" cy="14954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9734" y="1814675"/>
              <a:ext cx="152165" cy="1506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430" y="1815740"/>
              <a:ext cx="123800" cy="149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3793" y="1815740"/>
            <a:ext cx="127424" cy="1496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5961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380016"/>
                </a:solidFill>
              </a:rPr>
              <a:t>Dagsorden</a:t>
            </a:r>
            <a:endParaRPr sz="4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81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>
                <a:solidFill>
                  <a:srgbClr val="000000"/>
                </a:solidFill>
              </a:rPr>
              <a:t>Introduktion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Hvorfor</a:t>
            </a:r>
            <a:r>
              <a:rPr dirty="0" spc="-85"/>
              <a:t> </a:t>
            </a:r>
            <a:r>
              <a:rPr dirty="0"/>
              <a:t>er</a:t>
            </a:r>
            <a:r>
              <a:rPr dirty="0" spc="-110"/>
              <a:t> </a:t>
            </a:r>
            <a:r>
              <a:rPr dirty="0"/>
              <a:t>der</a:t>
            </a:r>
            <a:r>
              <a:rPr dirty="0" spc="-105"/>
              <a:t> </a:t>
            </a:r>
            <a:r>
              <a:rPr dirty="0"/>
              <a:t>brug</a:t>
            </a:r>
            <a:r>
              <a:rPr dirty="0" spc="-10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 spc="-10"/>
              <a:t>integration</a:t>
            </a:r>
            <a:r>
              <a:rPr dirty="0" spc="-110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25"/>
              <a:t>BMS</a:t>
            </a: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Udfordringen</a:t>
            </a:r>
            <a:r>
              <a:rPr dirty="0" spc="-70"/>
              <a:t> </a:t>
            </a:r>
            <a:r>
              <a:rPr dirty="0"/>
              <a:t>med</a:t>
            </a:r>
            <a:r>
              <a:rPr dirty="0" spc="-8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mange</a:t>
            </a:r>
            <a:r>
              <a:rPr dirty="0" spc="-80"/>
              <a:t> </a:t>
            </a:r>
            <a:r>
              <a:rPr dirty="0" spc="-10"/>
              <a:t>systemer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Effektiv</a:t>
            </a:r>
            <a:r>
              <a:rPr dirty="0" spc="-150"/>
              <a:t> </a:t>
            </a:r>
            <a:r>
              <a:rPr dirty="0"/>
              <a:t>og</a:t>
            </a:r>
            <a:r>
              <a:rPr dirty="0" spc="-120"/>
              <a:t> </a:t>
            </a:r>
            <a:r>
              <a:rPr dirty="0" spc="-10"/>
              <a:t>konstruktiv</a:t>
            </a:r>
            <a:r>
              <a:rPr dirty="0" spc="-120"/>
              <a:t> </a:t>
            </a:r>
            <a:r>
              <a:rPr dirty="0" spc="-10"/>
              <a:t>løsning</a:t>
            </a: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BMS</a:t>
            </a:r>
            <a:r>
              <a:rPr dirty="0" spc="-110"/>
              <a:t> </a:t>
            </a:r>
            <a:r>
              <a:rPr dirty="0"/>
              <a:t>og</a:t>
            </a:r>
            <a:r>
              <a:rPr dirty="0" spc="-110"/>
              <a:t> </a:t>
            </a:r>
            <a:r>
              <a:rPr dirty="0"/>
              <a:t>KNX</a:t>
            </a:r>
            <a:r>
              <a:rPr dirty="0" spc="-105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10"/>
              <a:t>Niagara,</a:t>
            </a:r>
            <a:r>
              <a:rPr dirty="0" spc="-110"/>
              <a:t> </a:t>
            </a:r>
            <a:r>
              <a:rPr dirty="0" spc="-10"/>
              <a:t>hvordan</a:t>
            </a:r>
            <a:r>
              <a:rPr dirty="0" spc="-85"/>
              <a:t> </a:t>
            </a:r>
            <a:r>
              <a:rPr dirty="0"/>
              <a:t>gør</a:t>
            </a:r>
            <a:r>
              <a:rPr dirty="0" spc="-110"/>
              <a:t> </a:t>
            </a:r>
            <a:r>
              <a:rPr dirty="0" spc="-25"/>
              <a:t>vi</a:t>
            </a: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Fælles</a:t>
            </a:r>
            <a:r>
              <a:rPr dirty="0" spc="-170"/>
              <a:t> </a:t>
            </a:r>
            <a:r>
              <a:rPr dirty="0" spc="-10"/>
              <a:t>opsummering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78227" y="306107"/>
            <a:ext cx="2253615" cy="1059180"/>
            <a:chOff x="9578227" y="306107"/>
            <a:chExt cx="2253615" cy="1059180"/>
          </a:xfrm>
        </p:grpSpPr>
        <p:sp>
          <p:nvSpPr>
            <p:cNvPr id="5" name="object 5" descr=""/>
            <p:cNvSpPr/>
            <p:nvPr/>
          </p:nvSpPr>
          <p:spPr>
            <a:xfrm>
              <a:off x="11062495" y="767163"/>
              <a:ext cx="768985" cy="598170"/>
            </a:xfrm>
            <a:custGeom>
              <a:avLst/>
              <a:gdLst/>
              <a:ahLst/>
              <a:cxnLst/>
              <a:rect l="l" t="t" r="r" b="b"/>
              <a:pathLst>
                <a:path w="768984" h="598169">
                  <a:moveTo>
                    <a:pt x="586411" y="381431"/>
                  </a:moveTo>
                  <a:lnTo>
                    <a:pt x="382392" y="381431"/>
                  </a:lnTo>
                  <a:lnTo>
                    <a:pt x="564482" y="597977"/>
                  </a:lnTo>
                  <a:lnTo>
                    <a:pt x="768721" y="597689"/>
                  </a:lnTo>
                  <a:lnTo>
                    <a:pt x="586411" y="381431"/>
                  </a:lnTo>
                  <a:close/>
                </a:path>
                <a:path w="768984" h="598169">
                  <a:moveTo>
                    <a:pt x="62128" y="0"/>
                  </a:moveTo>
                  <a:lnTo>
                    <a:pt x="303778" y="287800"/>
                  </a:lnTo>
                  <a:lnTo>
                    <a:pt x="0" y="597689"/>
                  </a:lnTo>
                  <a:lnTo>
                    <a:pt x="171626" y="597689"/>
                  </a:lnTo>
                  <a:lnTo>
                    <a:pt x="382392" y="381431"/>
                  </a:lnTo>
                  <a:lnTo>
                    <a:pt x="586411" y="381431"/>
                  </a:lnTo>
                  <a:lnTo>
                    <a:pt x="492395" y="269908"/>
                  </a:lnTo>
                  <a:lnTo>
                    <a:pt x="585561" y="176229"/>
                  </a:lnTo>
                  <a:lnTo>
                    <a:pt x="413733" y="176229"/>
                  </a:lnTo>
                  <a:lnTo>
                    <a:pt x="262551" y="167"/>
                  </a:lnTo>
                  <a:lnTo>
                    <a:pt x="62128" y="0"/>
                  </a:lnTo>
                  <a:close/>
                </a:path>
                <a:path w="768984" h="598169">
                  <a:moveTo>
                    <a:pt x="760658" y="167"/>
                  </a:moveTo>
                  <a:lnTo>
                    <a:pt x="589007" y="167"/>
                  </a:lnTo>
                  <a:lnTo>
                    <a:pt x="413733" y="176229"/>
                  </a:lnTo>
                  <a:lnTo>
                    <a:pt x="585561" y="176229"/>
                  </a:lnTo>
                  <a:lnTo>
                    <a:pt x="760658" y="167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20530" y="766539"/>
              <a:ext cx="645160" cy="598805"/>
            </a:xfrm>
            <a:custGeom>
              <a:avLst/>
              <a:gdLst/>
              <a:ahLst/>
              <a:cxnLst/>
              <a:rect l="l" t="t" r="r" b="b"/>
              <a:pathLst>
                <a:path w="645159" h="598805">
                  <a:moveTo>
                    <a:pt x="208942" y="0"/>
                  </a:moveTo>
                  <a:lnTo>
                    <a:pt x="0" y="119"/>
                  </a:lnTo>
                  <a:lnTo>
                    <a:pt x="0" y="598528"/>
                  </a:lnTo>
                  <a:lnTo>
                    <a:pt x="172659" y="598529"/>
                  </a:lnTo>
                  <a:lnTo>
                    <a:pt x="172586" y="226834"/>
                  </a:lnTo>
                  <a:lnTo>
                    <a:pt x="369763" y="226834"/>
                  </a:lnTo>
                  <a:lnTo>
                    <a:pt x="208942" y="0"/>
                  </a:lnTo>
                  <a:close/>
                </a:path>
                <a:path w="645159" h="598805">
                  <a:moveTo>
                    <a:pt x="369763" y="226834"/>
                  </a:moveTo>
                  <a:lnTo>
                    <a:pt x="172586" y="226834"/>
                  </a:lnTo>
                  <a:lnTo>
                    <a:pt x="447569" y="598529"/>
                  </a:lnTo>
                  <a:lnTo>
                    <a:pt x="645065" y="598529"/>
                  </a:lnTo>
                  <a:lnTo>
                    <a:pt x="645064" y="374452"/>
                  </a:lnTo>
                  <a:lnTo>
                    <a:pt x="474421" y="374452"/>
                  </a:lnTo>
                  <a:lnTo>
                    <a:pt x="369763" y="226834"/>
                  </a:lnTo>
                  <a:close/>
                </a:path>
                <a:path w="645159" h="598805">
                  <a:moveTo>
                    <a:pt x="645064" y="623"/>
                  </a:moveTo>
                  <a:lnTo>
                    <a:pt x="473005" y="1175"/>
                  </a:lnTo>
                  <a:lnTo>
                    <a:pt x="474421" y="374452"/>
                  </a:lnTo>
                  <a:lnTo>
                    <a:pt x="645064" y="374452"/>
                  </a:lnTo>
                  <a:lnTo>
                    <a:pt x="645064" y="62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578227" y="766731"/>
              <a:ext cx="646430" cy="598170"/>
            </a:xfrm>
            <a:custGeom>
              <a:avLst/>
              <a:gdLst/>
              <a:ahLst/>
              <a:cxnLst/>
              <a:rect l="l" t="t" r="r" b="b"/>
              <a:pathLst>
                <a:path w="646429" h="598169">
                  <a:moveTo>
                    <a:pt x="402" y="599"/>
                  </a:moveTo>
                  <a:lnTo>
                    <a:pt x="0" y="598097"/>
                  </a:lnTo>
                  <a:lnTo>
                    <a:pt x="171638" y="598121"/>
                  </a:lnTo>
                  <a:lnTo>
                    <a:pt x="171638" y="427479"/>
                  </a:lnTo>
                  <a:lnTo>
                    <a:pt x="239444" y="358743"/>
                  </a:lnTo>
                  <a:lnTo>
                    <a:pt x="443183" y="358743"/>
                  </a:lnTo>
                  <a:lnTo>
                    <a:pt x="374236" y="277319"/>
                  </a:lnTo>
                  <a:lnTo>
                    <a:pt x="353904" y="251729"/>
                  </a:lnTo>
                  <a:lnTo>
                    <a:pt x="171638" y="251729"/>
                  </a:lnTo>
                  <a:lnTo>
                    <a:pt x="171638" y="671"/>
                  </a:lnTo>
                  <a:lnTo>
                    <a:pt x="402" y="599"/>
                  </a:lnTo>
                  <a:close/>
                </a:path>
                <a:path w="646429" h="598169">
                  <a:moveTo>
                    <a:pt x="443183" y="358743"/>
                  </a:moveTo>
                  <a:lnTo>
                    <a:pt x="239444" y="358743"/>
                  </a:lnTo>
                  <a:lnTo>
                    <a:pt x="440900" y="598121"/>
                  </a:lnTo>
                  <a:lnTo>
                    <a:pt x="645883" y="598121"/>
                  </a:lnTo>
                  <a:lnTo>
                    <a:pt x="443183" y="358743"/>
                  </a:lnTo>
                  <a:close/>
                </a:path>
                <a:path w="646429" h="598169">
                  <a:moveTo>
                    <a:pt x="593113" y="0"/>
                  </a:moveTo>
                  <a:lnTo>
                    <a:pt x="419326" y="0"/>
                  </a:lnTo>
                  <a:lnTo>
                    <a:pt x="171638" y="251729"/>
                  </a:lnTo>
                  <a:lnTo>
                    <a:pt x="353904" y="251729"/>
                  </a:lnTo>
                  <a:lnTo>
                    <a:pt x="349903" y="246692"/>
                  </a:lnTo>
                  <a:lnTo>
                    <a:pt x="593113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04219" y="306251"/>
              <a:ext cx="1118870" cy="426720"/>
            </a:xfrm>
            <a:custGeom>
              <a:avLst/>
              <a:gdLst/>
              <a:ahLst/>
              <a:cxnLst/>
              <a:rect l="l" t="t" r="r" b="b"/>
              <a:pathLst>
                <a:path w="1118870" h="426720">
                  <a:moveTo>
                    <a:pt x="0" y="0"/>
                  </a:moveTo>
                  <a:lnTo>
                    <a:pt x="0" y="108236"/>
                  </a:lnTo>
                  <a:lnTo>
                    <a:pt x="53323" y="109146"/>
                  </a:lnTo>
                  <a:lnTo>
                    <a:pt x="106162" y="111794"/>
                  </a:lnTo>
                  <a:lnTo>
                    <a:pt x="158493" y="116152"/>
                  </a:lnTo>
                  <a:lnTo>
                    <a:pt x="210291" y="122194"/>
                  </a:lnTo>
                  <a:lnTo>
                    <a:pt x="261533" y="129892"/>
                  </a:lnTo>
                  <a:lnTo>
                    <a:pt x="312196" y="139221"/>
                  </a:lnTo>
                  <a:lnTo>
                    <a:pt x="362255" y="150153"/>
                  </a:lnTo>
                  <a:lnTo>
                    <a:pt x="411686" y="162662"/>
                  </a:lnTo>
                  <a:lnTo>
                    <a:pt x="460467" y="176720"/>
                  </a:lnTo>
                  <a:lnTo>
                    <a:pt x="508572" y="192301"/>
                  </a:lnTo>
                  <a:lnTo>
                    <a:pt x="555979" y="209378"/>
                  </a:lnTo>
                  <a:lnTo>
                    <a:pt x="602662" y="227925"/>
                  </a:lnTo>
                  <a:lnTo>
                    <a:pt x="648600" y="247913"/>
                  </a:lnTo>
                  <a:lnTo>
                    <a:pt x="693767" y="269318"/>
                  </a:lnTo>
                  <a:lnTo>
                    <a:pt x="738140" y="292111"/>
                  </a:lnTo>
                  <a:lnTo>
                    <a:pt x="781695" y="316266"/>
                  </a:lnTo>
                  <a:lnTo>
                    <a:pt x="824408" y="341756"/>
                  </a:lnTo>
                  <a:lnTo>
                    <a:pt x="866256" y="368554"/>
                  </a:lnTo>
                  <a:lnTo>
                    <a:pt x="907214" y="396634"/>
                  </a:lnTo>
                  <a:lnTo>
                    <a:pt x="947259" y="425968"/>
                  </a:lnTo>
                  <a:lnTo>
                    <a:pt x="1118862" y="426112"/>
                  </a:lnTo>
                  <a:lnTo>
                    <a:pt x="1082683" y="394754"/>
                  </a:lnTo>
                  <a:lnTo>
                    <a:pt x="1045649" y="364426"/>
                  </a:lnTo>
                  <a:lnTo>
                    <a:pt x="1007778" y="335147"/>
                  </a:lnTo>
                  <a:lnTo>
                    <a:pt x="969089" y="306941"/>
                  </a:lnTo>
                  <a:lnTo>
                    <a:pt x="929600" y="279828"/>
                  </a:lnTo>
                  <a:lnTo>
                    <a:pt x="889331" y="253829"/>
                  </a:lnTo>
                  <a:lnTo>
                    <a:pt x="848300" y="228966"/>
                  </a:lnTo>
                  <a:lnTo>
                    <a:pt x="806525" y="205260"/>
                  </a:lnTo>
                  <a:lnTo>
                    <a:pt x="764026" y="182733"/>
                  </a:lnTo>
                  <a:lnTo>
                    <a:pt x="720820" y="161406"/>
                  </a:lnTo>
                  <a:lnTo>
                    <a:pt x="676927" y="141300"/>
                  </a:lnTo>
                  <a:lnTo>
                    <a:pt x="632365" y="122436"/>
                  </a:lnTo>
                  <a:lnTo>
                    <a:pt x="587154" y="104836"/>
                  </a:lnTo>
                  <a:lnTo>
                    <a:pt x="541310" y="88522"/>
                  </a:lnTo>
                  <a:lnTo>
                    <a:pt x="494854" y="73515"/>
                  </a:lnTo>
                  <a:lnTo>
                    <a:pt x="447804" y="59835"/>
                  </a:lnTo>
                  <a:lnTo>
                    <a:pt x="400178" y="47505"/>
                  </a:lnTo>
                  <a:lnTo>
                    <a:pt x="351996" y="36545"/>
                  </a:lnTo>
                  <a:lnTo>
                    <a:pt x="303275" y="26977"/>
                  </a:lnTo>
                  <a:lnTo>
                    <a:pt x="254035" y="18823"/>
                  </a:lnTo>
                  <a:lnTo>
                    <a:pt x="204294" y="12103"/>
                  </a:lnTo>
                  <a:lnTo>
                    <a:pt x="154071" y="6840"/>
                  </a:lnTo>
                  <a:lnTo>
                    <a:pt x="103385" y="3054"/>
                  </a:lnTo>
                  <a:lnTo>
                    <a:pt x="52253" y="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78313" y="306107"/>
              <a:ext cx="1126490" cy="426720"/>
            </a:xfrm>
            <a:custGeom>
              <a:avLst/>
              <a:gdLst/>
              <a:ahLst/>
              <a:cxnLst/>
              <a:rect l="l" t="t" r="r" b="b"/>
              <a:pathLst>
                <a:path w="1126490" h="426720">
                  <a:moveTo>
                    <a:pt x="1125905" y="0"/>
                  </a:moveTo>
                  <a:lnTo>
                    <a:pt x="1074356" y="788"/>
                  </a:lnTo>
                  <a:lnTo>
                    <a:pt x="1023155" y="3100"/>
                  </a:lnTo>
                  <a:lnTo>
                    <a:pt x="972329" y="6912"/>
                  </a:lnTo>
                  <a:lnTo>
                    <a:pt x="921902" y="12204"/>
                  </a:lnTo>
                  <a:lnTo>
                    <a:pt x="871900" y="18953"/>
                  </a:lnTo>
                  <a:lnTo>
                    <a:pt x="822348" y="27139"/>
                  </a:lnTo>
                  <a:lnTo>
                    <a:pt x="773271" y="36738"/>
                  </a:lnTo>
                  <a:lnTo>
                    <a:pt x="724695" y="47730"/>
                  </a:lnTo>
                  <a:lnTo>
                    <a:pt x="676645" y="60093"/>
                  </a:lnTo>
                  <a:lnTo>
                    <a:pt x="629147" y="73804"/>
                  </a:lnTo>
                  <a:lnTo>
                    <a:pt x="582224" y="88843"/>
                  </a:lnTo>
                  <a:lnTo>
                    <a:pt x="535904" y="105187"/>
                  </a:lnTo>
                  <a:lnTo>
                    <a:pt x="490210" y="122816"/>
                  </a:lnTo>
                  <a:lnTo>
                    <a:pt x="445169" y="141706"/>
                  </a:lnTo>
                  <a:lnTo>
                    <a:pt x="400805" y="161837"/>
                  </a:lnTo>
                  <a:lnTo>
                    <a:pt x="357145" y="183187"/>
                  </a:lnTo>
                  <a:lnTo>
                    <a:pt x="314212" y="205733"/>
                  </a:lnTo>
                  <a:lnTo>
                    <a:pt x="272033" y="229455"/>
                  </a:lnTo>
                  <a:lnTo>
                    <a:pt x="230633" y="254330"/>
                  </a:lnTo>
                  <a:lnTo>
                    <a:pt x="190036" y="280338"/>
                  </a:lnTo>
                  <a:lnTo>
                    <a:pt x="150269" y="307455"/>
                  </a:lnTo>
                  <a:lnTo>
                    <a:pt x="111357" y="335661"/>
                  </a:lnTo>
                  <a:lnTo>
                    <a:pt x="73324" y="364933"/>
                  </a:lnTo>
                  <a:lnTo>
                    <a:pt x="36197" y="395251"/>
                  </a:lnTo>
                  <a:lnTo>
                    <a:pt x="0" y="426592"/>
                  </a:lnTo>
                  <a:lnTo>
                    <a:pt x="171840" y="426592"/>
                  </a:lnTo>
                  <a:lnTo>
                    <a:pt x="211971" y="397216"/>
                  </a:lnTo>
                  <a:lnTo>
                    <a:pt x="253084" y="369094"/>
                  </a:lnTo>
                  <a:lnTo>
                    <a:pt x="295147" y="342252"/>
                  </a:lnTo>
                  <a:lnTo>
                    <a:pt x="338129" y="316717"/>
                  </a:lnTo>
                  <a:lnTo>
                    <a:pt x="381999" y="292517"/>
                  </a:lnTo>
                  <a:lnTo>
                    <a:pt x="426724" y="269680"/>
                  </a:lnTo>
                  <a:lnTo>
                    <a:pt x="472273" y="248233"/>
                  </a:lnTo>
                  <a:lnTo>
                    <a:pt x="518614" y="228203"/>
                  </a:lnTo>
                  <a:lnTo>
                    <a:pt x="565716" y="209618"/>
                  </a:lnTo>
                  <a:lnTo>
                    <a:pt x="613548" y="192505"/>
                  </a:lnTo>
                  <a:lnTo>
                    <a:pt x="662078" y="176892"/>
                  </a:lnTo>
                  <a:lnTo>
                    <a:pt x="711274" y="162805"/>
                  </a:lnTo>
                  <a:lnTo>
                    <a:pt x="761105" y="150273"/>
                  </a:lnTo>
                  <a:lnTo>
                    <a:pt x="811538" y="139324"/>
                  </a:lnTo>
                  <a:lnTo>
                    <a:pt x="862544" y="129983"/>
                  </a:lnTo>
                  <a:lnTo>
                    <a:pt x="914090" y="122279"/>
                  </a:lnTo>
                  <a:lnTo>
                    <a:pt x="966144" y="116240"/>
                  </a:lnTo>
                  <a:lnTo>
                    <a:pt x="1018675" y="111892"/>
                  </a:lnTo>
                  <a:lnTo>
                    <a:pt x="1071651" y="109263"/>
                  </a:lnTo>
                  <a:lnTo>
                    <a:pt x="1125905" y="108380"/>
                  </a:lnTo>
                  <a:lnTo>
                    <a:pt x="1125905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4030" y="1515060"/>
            <a:ext cx="132943" cy="1495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670" y="1514029"/>
            <a:ext cx="158620" cy="1505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5086" y="1515060"/>
            <a:ext cx="123872" cy="14956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687398" y="1515075"/>
            <a:ext cx="33020" cy="149860"/>
          </a:xfrm>
          <a:custGeom>
            <a:avLst/>
            <a:gdLst/>
            <a:ahLst/>
            <a:cxnLst/>
            <a:rect l="l" t="t" r="r" b="b"/>
            <a:pathLst>
              <a:path w="33020" h="149860">
                <a:moveTo>
                  <a:pt x="32928" y="0"/>
                </a:moveTo>
                <a:lnTo>
                  <a:pt x="0" y="0"/>
                </a:lnTo>
                <a:lnTo>
                  <a:pt x="0" y="149545"/>
                </a:lnTo>
                <a:lnTo>
                  <a:pt x="32928" y="149545"/>
                </a:lnTo>
                <a:lnTo>
                  <a:pt x="32928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62720" y="1512494"/>
            <a:ext cx="159028" cy="1546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2683" y="1515061"/>
            <a:ext cx="132943" cy="1495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346" y="1514029"/>
            <a:ext cx="158620" cy="150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23662" y="1515061"/>
            <a:ext cx="107554" cy="1495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32133" y="1815740"/>
            <a:ext cx="131383" cy="14954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13118" y="1815740"/>
            <a:ext cx="109234" cy="149543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70179" y="1815740"/>
            <a:ext cx="126536" cy="14954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153109" y="1814675"/>
            <a:ext cx="506730" cy="151130"/>
            <a:chOff x="11153109" y="1814675"/>
            <a:chExt cx="506730" cy="1511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53109" y="1815740"/>
              <a:ext cx="143214" cy="14954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9734" y="1814675"/>
              <a:ext cx="152165" cy="1506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430" y="1815740"/>
              <a:ext cx="123800" cy="149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3793" y="1815740"/>
            <a:ext cx="127424" cy="1496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447925" y="2007996"/>
              <a:ext cx="841375" cy="3261360"/>
            </a:xfrm>
            <a:custGeom>
              <a:avLst/>
              <a:gdLst/>
              <a:ahLst/>
              <a:cxnLst/>
              <a:rect l="l" t="t" r="r" b="b"/>
              <a:pathLst>
                <a:path w="841375" h="3261360">
                  <a:moveTo>
                    <a:pt x="841375" y="3248279"/>
                  </a:moveTo>
                  <a:lnTo>
                    <a:pt x="0" y="3248279"/>
                  </a:lnTo>
                  <a:lnTo>
                    <a:pt x="0" y="3260979"/>
                  </a:lnTo>
                  <a:lnTo>
                    <a:pt x="841375" y="3260979"/>
                  </a:lnTo>
                  <a:lnTo>
                    <a:pt x="841375" y="3248279"/>
                  </a:lnTo>
                  <a:close/>
                </a:path>
                <a:path w="841375" h="3261360">
                  <a:moveTo>
                    <a:pt x="841375" y="2683002"/>
                  </a:moveTo>
                  <a:lnTo>
                    <a:pt x="0" y="2683002"/>
                  </a:lnTo>
                  <a:lnTo>
                    <a:pt x="0" y="2695702"/>
                  </a:lnTo>
                  <a:lnTo>
                    <a:pt x="841375" y="2695702"/>
                  </a:lnTo>
                  <a:lnTo>
                    <a:pt x="841375" y="2683002"/>
                  </a:lnTo>
                  <a:close/>
                </a:path>
                <a:path w="841375" h="3261360">
                  <a:moveTo>
                    <a:pt x="84137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841375" y="12700"/>
                  </a:lnTo>
                  <a:lnTo>
                    <a:pt x="841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444335" y="832085"/>
              <a:ext cx="2070100" cy="850900"/>
            </a:xfrm>
            <a:custGeom>
              <a:avLst/>
              <a:gdLst/>
              <a:ahLst/>
              <a:cxnLst/>
              <a:rect l="l" t="t" r="r" b="b"/>
              <a:pathLst>
                <a:path w="2070100" h="850900">
                  <a:moveTo>
                    <a:pt x="2069725" y="0"/>
                  </a:moveTo>
                  <a:lnTo>
                    <a:pt x="0" y="0"/>
                  </a:lnTo>
                  <a:lnTo>
                    <a:pt x="0" y="850726"/>
                  </a:lnTo>
                  <a:lnTo>
                    <a:pt x="2069725" y="850726"/>
                  </a:lnTo>
                  <a:lnTo>
                    <a:pt x="2069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488488" y="875651"/>
              <a:ext cx="1981835" cy="764540"/>
            </a:xfrm>
            <a:custGeom>
              <a:avLst/>
              <a:gdLst/>
              <a:ahLst/>
              <a:cxnLst/>
              <a:rect l="l" t="t" r="r" b="b"/>
              <a:pathLst>
                <a:path w="1981835" h="764539">
                  <a:moveTo>
                    <a:pt x="1377289" y="591350"/>
                  </a:moveTo>
                  <a:lnTo>
                    <a:pt x="1352410" y="508736"/>
                  </a:lnTo>
                  <a:lnTo>
                    <a:pt x="1329055" y="591350"/>
                  </a:lnTo>
                  <a:lnTo>
                    <a:pt x="1377289" y="591350"/>
                  </a:lnTo>
                  <a:close/>
                </a:path>
                <a:path w="1981835" h="764539">
                  <a:moveTo>
                    <a:pt x="1981390" y="120192"/>
                  </a:moveTo>
                  <a:lnTo>
                    <a:pt x="1725028" y="120192"/>
                  </a:lnTo>
                  <a:lnTo>
                    <a:pt x="1725028" y="439635"/>
                  </a:lnTo>
                  <a:lnTo>
                    <a:pt x="1725028" y="669963"/>
                  </a:lnTo>
                  <a:lnTo>
                    <a:pt x="1653463" y="669963"/>
                  </a:lnTo>
                  <a:lnTo>
                    <a:pt x="1569694" y="544296"/>
                  </a:lnTo>
                  <a:lnTo>
                    <a:pt x="1572729" y="596861"/>
                  </a:lnTo>
                  <a:lnTo>
                    <a:pt x="1572729" y="669963"/>
                  </a:lnTo>
                  <a:lnTo>
                    <a:pt x="1499641" y="669963"/>
                  </a:lnTo>
                  <a:lnTo>
                    <a:pt x="1499641" y="439635"/>
                  </a:lnTo>
                  <a:lnTo>
                    <a:pt x="1571218" y="439635"/>
                  </a:lnTo>
                  <a:lnTo>
                    <a:pt x="1654467" y="565315"/>
                  </a:lnTo>
                  <a:lnTo>
                    <a:pt x="1651419" y="512737"/>
                  </a:lnTo>
                  <a:lnTo>
                    <a:pt x="1651419" y="439635"/>
                  </a:lnTo>
                  <a:lnTo>
                    <a:pt x="1725028" y="439635"/>
                  </a:lnTo>
                  <a:lnTo>
                    <a:pt x="1725028" y="120192"/>
                  </a:lnTo>
                  <a:lnTo>
                    <a:pt x="1497101" y="120192"/>
                  </a:lnTo>
                  <a:lnTo>
                    <a:pt x="1497101" y="163245"/>
                  </a:lnTo>
                  <a:lnTo>
                    <a:pt x="1481353" y="163245"/>
                  </a:lnTo>
                  <a:lnTo>
                    <a:pt x="1481353" y="120192"/>
                  </a:lnTo>
                  <a:lnTo>
                    <a:pt x="1475765" y="120192"/>
                  </a:lnTo>
                  <a:lnTo>
                    <a:pt x="1475765" y="669963"/>
                  </a:lnTo>
                  <a:lnTo>
                    <a:pt x="1399628" y="669963"/>
                  </a:lnTo>
                  <a:lnTo>
                    <a:pt x="1390472" y="639419"/>
                  </a:lnTo>
                  <a:lnTo>
                    <a:pt x="1314335" y="639419"/>
                  </a:lnTo>
                  <a:lnTo>
                    <a:pt x="1305699" y="669963"/>
                  </a:lnTo>
                  <a:lnTo>
                    <a:pt x="1230566" y="669963"/>
                  </a:lnTo>
                  <a:lnTo>
                    <a:pt x="1314335" y="439635"/>
                  </a:lnTo>
                  <a:lnTo>
                    <a:pt x="1392008" y="439635"/>
                  </a:lnTo>
                  <a:lnTo>
                    <a:pt x="1475765" y="669963"/>
                  </a:lnTo>
                  <a:lnTo>
                    <a:pt x="1475765" y="120192"/>
                  </a:lnTo>
                  <a:lnTo>
                    <a:pt x="1301635" y="120192"/>
                  </a:lnTo>
                  <a:lnTo>
                    <a:pt x="1301635" y="104152"/>
                  </a:lnTo>
                  <a:lnTo>
                    <a:pt x="1481353" y="104152"/>
                  </a:lnTo>
                  <a:lnTo>
                    <a:pt x="1481353" y="0"/>
                  </a:lnTo>
                  <a:lnTo>
                    <a:pt x="1207731" y="0"/>
                  </a:lnTo>
                  <a:lnTo>
                    <a:pt x="1207731" y="439635"/>
                  </a:lnTo>
                  <a:lnTo>
                    <a:pt x="1207731" y="669963"/>
                  </a:lnTo>
                  <a:lnTo>
                    <a:pt x="1138682" y="669963"/>
                  </a:lnTo>
                  <a:lnTo>
                    <a:pt x="1138758" y="596861"/>
                  </a:lnTo>
                  <a:lnTo>
                    <a:pt x="1139698" y="563803"/>
                  </a:lnTo>
                  <a:lnTo>
                    <a:pt x="1143762" y="521766"/>
                  </a:lnTo>
                  <a:lnTo>
                    <a:pt x="1142746" y="521766"/>
                  </a:lnTo>
                  <a:lnTo>
                    <a:pt x="1100607" y="669963"/>
                  </a:lnTo>
                  <a:lnTo>
                    <a:pt x="1047305" y="669963"/>
                  </a:lnTo>
                  <a:lnTo>
                    <a:pt x="1004671" y="521766"/>
                  </a:lnTo>
                  <a:lnTo>
                    <a:pt x="1004150" y="521766"/>
                  </a:lnTo>
                  <a:lnTo>
                    <a:pt x="1007198" y="555802"/>
                  </a:lnTo>
                  <a:lnTo>
                    <a:pt x="1008722" y="591858"/>
                  </a:lnTo>
                  <a:lnTo>
                    <a:pt x="1008722" y="669963"/>
                  </a:lnTo>
                  <a:lnTo>
                    <a:pt x="940193" y="669963"/>
                  </a:lnTo>
                  <a:lnTo>
                    <a:pt x="940193" y="439635"/>
                  </a:lnTo>
                  <a:lnTo>
                    <a:pt x="1032573" y="439635"/>
                  </a:lnTo>
                  <a:lnTo>
                    <a:pt x="1073696" y="583349"/>
                  </a:lnTo>
                  <a:lnTo>
                    <a:pt x="1114818" y="439635"/>
                  </a:lnTo>
                  <a:lnTo>
                    <a:pt x="1207731" y="439635"/>
                  </a:lnTo>
                  <a:lnTo>
                    <a:pt x="1207731" y="0"/>
                  </a:lnTo>
                  <a:lnTo>
                    <a:pt x="910742" y="0"/>
                  </a:lnTo>
                  <a:lnTo>
                    <a:pt x="910742" y="439635"/>
                  </a:lnTo>
                  <a:lnTo>
                    <a:pt x="910742" y="493217"/>
                  </a:lnTo>
                  <a:lnTo>
                    <a:pt x="805662" y="493217"/>
                  </a:lnTo>
                  <a:lnTo>
                    <a:pt x="805662" y="535279"/>
                  </a:lnTo>
                  <a:lnTo>
                    <a:pt x="889431" y="535279"/>
                  </a:lnTo>
                  <a:lnTo>
                    <a:pt x="889431" y="588848"/>
                  </a:lnTo>
                  <a:lnTo>
                    <a:pt x="805662" y="588848"/>
                  </a:lnTo>
                  <a:lnTo>
                    <a:pt x="805662" y="669963"/>
                  </a:lnTo>
                  <a:lnTo>
                    <a:pt x="729005" y="669963"/>
                  </a:lnTo>
                  <a:lnTo>
                    <a:pt x="729005" y="439635"/>
                  </a:lnTo>
                  <a:lnTo>
                    <a:pt x="910742" y="439635"/>
                  </a:lnTo>
                  <a:lnTo>
                    <a:pt x="910742" y="0"/>
                  </a:lnTo>
                  <a:lnTo>
                    <a:pt x="700062" y="0"/>
                  </a:lnTo>
                  <a:lnTo>
                    <a:pt x="700062" y="439635"/>
                  </a:lnTo>
                  <a:lnTo>
                    <a:pt x="700062" y="493217"/>
                  </a:lnTo>
                  <a:lnTo>
                    <a:pt x="594982" y="493217"/>
                  </a:lnTo>
                  <a:lnTo>
                    <a:pt x="594982" y="535279"/>
                  </a:lnTo>
                  <a:lnTo>
                    <a:pt x="678751" y="535279"/>
                  </a:lnTo>
                  <a:lnTo>
                    <a:pt x="678751" y="588848"/>
                  </a:lnTo>
                  <a:lnTo>
                    <a:pt x="594982" y="588848"/>
                  </a:lnTo>
                  <a:lnTo>
                    <a:pt x="594982" y="669963"/>
                  </a:lnTo>
                  <a:lnTo>
                    <a:pt x="518337" y="669963"/>
                  </a:lnTo>
                  <a:lnTo>
                    <a:pt x="518337" y="439635"/>
                  </a:lnTo>
                  <a:lnTo>
                    <a:pt x="700062" y="439635"/>
                  </a:lnTo>
                  <a:lnTo>
                    <a:pt x="700062" y="0"/>
                  </a:lnTo>
                  <a:lnTo>
                    <a:pt x="490918" y="0"/>
                  </a:lnTo>
                  <a:lnTo>
                    <a:pt x="490918" y="553300"/>
                  </a:lnTo>
                  <a:lnTo>
                    <a:pt x="481507" y="605637"/>
                  </a:lnTo>
                  <a:lnTo>
                    <a:pt x="455574" y="644118"/>
                  </a:lnTo>
                  <a:lnTo>
                    <a:pt x="416598" y="667867"/>
                  </a:lnTo>
                  <a:lnTo>
                    <a:pt x="368058" y="675982"/>
                  </a:lnTo>
                  <a:lnTo>
                    <a:pt x="318109" y="667715"/>
                  </a:lnTo>
                  <a:lnTo>
                    <a:pt x="279476" y="643686"/>
                  </a:lnTo>
                  <a:lnTo>
                    <a:pt x="254558" y="605002"/>
                  </a:lnTo>
                  <a:lnTo>
                    <a:pt x="245719" y="552805"/>
                  </a:lnTo>
                  <a:lnTo>
                    <a:pt x="254622" y="503478"/>
                  </a:lnTo>
                  <a:lnTo>
                    <a:pt x="279666" y="465734"/>
                  </a:lnTo>
                  <a:lnTo>
                    <a:pt x="318312" y="441617"/>
                  </a:lnTo>
                  <a:lnTo>
                    <a:pt x="368058" y="433133"/>
                  </a:lnTo>
                  <a:lnTo>
                    <a:pt x="422592" y="443382"/>
                  </a:lnTo>
                  <a:lnTo>
                    <a:pt x="460895" y="470496"/>
                  </a:lnTo>
                  <a:lnTo>
                    <a:pt x="483501" y="508965"/>
                  </a:lnTo>
                  <a:lnTo>
                    <a:pt x="490918" y="553300"/>
                  </a:lnTo>
                  <a:lnTo>
                    <a:pt x="490918" y="0"/>
                  </a:lnTo>
                  <a:lnTo>
                    <a:pt x="0" y="0"/>
                  </a:lnTo>
                  <a:lnTo>
                    <a:pt x="0" y="439635"/>
                  </a:lnTo>
                  <a:lnTo>
                    <a:pt x="72097" y="439635"/>
                  </a:lnTo>
                  <a:lnTo>
                    <a:pt x="72097" y="517245"/>
                  </a:lnTo>
                  <a:lnTo>
                    <a:pt x="144183" y="517245"/>
                  </a:lnTo>
                  <a:lnTo>
                    <a:pt x="144183" y="439635"/>
                  </a:lnTo>
                  <a:lnTo>
                    <a:pt x="220840" y="439635"/>
                  </a:lnTo>
                  <a:lnTo>
                    <a:pt x="220840" y="669963"/>
                  </a:lnTo>
                  <a:lnTo>
                    <a:pt x="144183" y="669963"/>
                  </a:lnTo>
                  <a:lnTo>
                    <a:pt x="144183" y="580339"/>
                  </a:lnTo>
                  <a:lnTo>
                    <a:pt x="72097" y="580339"/>
                  </a:lnTo>
                  <a:lnTo>
                    <a:pt x="72097" y="669963"/>
                  </a:lnTo>
                  <a:lnTo>
                    <a:pt x="0" y="669963"/>
                  </a:lnTo>
                  <a:lnTo>
                    <a:pt x="0" y="764108"/>
                  </a:lnTo>
                  <a:lnTo>
                    <a:pt x="1981390" y="764108"/>
                  </a:lnTo>
                  <a:lnTo>
                    <a:pt x="1981390" y="675982"/>
                  </a:lnTo>
                  <a:lnTo>
                    <a:pt x="1981390" y="669963"/>
                  </a:lnTo>
                  <a:lnTo>
                    <a:pt x="1914906" y="669963"/>
                  </a:lnTo>
                  <a:lnTo>
                    <a:pt x="1831644" y="544296"/>
                  </a:lnTo>
                  <a:lnTo>
                    <a:pt x="1834680" y="596861"/>
                  </a:lnTo>
                  <a:lnTo>
                    <a:pt x="1834680" y="669963"/>
                  </a:lnTo>
                  <a:lnTo>
                    <a:pt x="1761070" y="669963"/>
                  </a:lnTo>
                  <a:lnTo>
                    <a:pt x="1761070" y="439635"/>
                  </a:lnTo>
                  <a:lnTo>
                    <a:pt x="1832660" y="439635"/>
                  </a:lnTo>
                  <a:lnTo>
                    <a:pt x="1916430" y="565315"/>
                  </a:lnTo>
                  <a:lnTo>
                    <a:pt x="1913369" y="512737"/>
                  </a:lnTo>
                  <a:lnTo>
                    <a:pt x="1913369" y="439635"/>
                  </a:lnTo>
                  <a:lnTo>
                    <a:pt x="1981390" y="439635"/>
                  </a:lnTo>
                  <a:lnTo>
                    <a:pt x="1981390" y="433133"/>
                  </a:lnTo>
                  <a:lnTo>
                    <a:pt x="1981390" y="163245"/>
                  </a:lnTo>
                  <a:lnTo>
                    <a:pt x="1981390" y="120192"/>
                  </a:lnTo>
                  <a:close/>
                </a:path>
                <a:path w="1981835" h="764539">
                  <a:moveTo>
                    <a:pt x="1981415" y="0"/>
                  </a:moveTo>
                  <a:lnTo>
                    <a:pt x="1497101" y="0"/>
                  </a:lnTo>
                  <a:lnTo>
                    <a:pt x="1497101" y="104152"/>
                  </a:lnTo>
                  <a:lnTo>
                    <a:pt x="1981415" y="104152"/>
                  </a:lnTo>
                  <a:lnTo>
                    <a:pt x="1981415" y="0"/>
                  </a:lnTo>
                  <a:close/>
                </a:path>
              </a:pathLst>
            </a:custGeom>
            <a:solidFill>
              <a:srgbClr val="DF17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0871" y="1365352"/>
              <a:ext cx="91886" cy="12968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23489" y="2565273"/>
            <a:ext cx="4381500" cy="107251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25" b="0">
                <a:solidFill>
                  <a:srgbClr val="FFFFFF"/>
                </a:solidFill>
                <a:latin typeface="Calibri Light"/>
                <a:cs typeface="Calibri Light"/>
              </a:rPr>
              <a:t>KNX</a:t>
            </a:r>
            <a:r>
              <a:rPr dirty="0" sz="4000" spc="-380" b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4000" spc="-110" b="0">
                <a:solidFill>
                  <a:srgbClr val="FFFFFF"/>
                </a:solidFill>
                <a:latin typeface="Calibri Light"/>
                <a:cs typeface="Calibri Light"/>
              </a:rPr>
              <a:t>og</a:t>
            </a:r>
            <a:r>
              <a:rPr dirty="0" sz="4000" spc="-355" b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4000" spc="-140" b="0">
                <a:solidFill>
                  <a:srgbClr val="FFFFFF"/>
                </a:solidFill>
                <a:latin typeface="Calibri Light"/>
                <a:cs typeface="Calibri Light"/>
              </a:rPr>
              <a:t>BMS</a:t>
            </a:r>
            <a:r>
              <a:rPr dirty="0" sz="4000" spc="-365" b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4000" spc="-175" b="0">
                <a:solidFill>
                  <a:srgbClr val="FFFFFF"/>
                </a:solidFill>
                <a:latin typeface="Calibri Light"/>
                <a:cs typeface="Calibri Light"/>
              </a:rPr>
              <a:t>integration</a:t>
            </a:r>
            <a:endParaRPr sz="4000">
              <a:latin typeface="Calibri Light"/>
              <a:cs typeface="Calibri Light"/>
            </a:endParaRPr>
          </a:p>
          <a:p>
            <a:pPr marL="15875">
              <a:lnSpc>
                <a:spcPct val="100000"/>
              </a:lnSpc>
              <a:spcBef>
                <a:spcPts val="85"/>
              </a:spcBef>
            </a:pPr>
            <a:r>
              <a:rPr dirty="0" sz="2800" spc="-95">
                <a:solidFill>
                  <a:srgbClr val="BEBEBE"/>
                </a:solidFill>
                <a:latin typeface="Calibri"/>
                <a:cs typeface="Calibri"/>
              </a:rPr>
              <a:t>30</a:t>
            </a:r>
            <a:r>
              <a:rPr dirty="0" sz="2800" spc="-254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800" spc="-150">
                <a:solidFill>
                  <a:srgbClr val="BEBEBE"/>
                </a:solidFill>
                <a:latin typeface="Calibri"/>
                <a:cs typeface="Calibri"/>
              </a:rPr>
              <a:t>OKTOBER</a:t>
            </a:r>
            <a:r>
              <a:rPr dirty="0" sz="2800" spc="-30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BEBEBE"/>
                </a:solidFill>
                <a:latin typeface="Calibri"/>
                <a:cs typeface="Calibri"/>
              </a:rPr>
              <a:t>2024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17139" y="4858892"/>
            <a:ext cx="3253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Johnny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Roager -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Projektleder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BMS/CTS/IBI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Arkitekt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7076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 b="0">
                <a:solidFill>
                  <a:srgbClr val="380016"/>
                </a:solidFill>
                <a:latin typeface="Calibri Light"/>
                <a:cs typeface="Calibri Light"/>
              </a:rPr>
              <a:t>Jeg </a:t>
            </a:r>
            <a:r>
              <a:rPr dirty="0" spc="-25" b="0">
                <a:solidFill>
                  <a:srgbClr val="380016"/>
                </a:solidFill>
                <a:latin typeface="Calibri Light"/>
                <a:cs typeface="Calibri Light"/>
              </a:rPr>
              <a:t>er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724665" y="1971761"/>
            <a:ext cx="5547995" cy="3486150"/>
            <a:chOff x="1724665" y="1971761"/>
            <a:chExt cx="5547995" cy="34861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4665" y="1971761"/>
              <a:ext cx="5547955" cy="348555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092952" y="34289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 h="0">
                  <a:moveTo>
                    <a:pt x="0" y="0"/>
                  </a:moveTo>
                  <a:lnTo>
                    <a:pt x="6156" y="0"/>
                  </a:lnTo>
                </a:path>
              </a:pathLst>
            </a:custGeom>
            <a:ln w="3859">
              <a:solidFill>
                <a:srgbClr val="F9B0B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2159" y="2223135"/>
              <a:ext cx="1258824" cy="161848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768220" y="1950085"/>
            <a:ext cx="5712460" cy="3514725"/>
          </a:xfrm>
          <a:prstGeom prst="rect">
            <a:avLst/>
          </a:prstGeom>
          <a:ln w="12700">
            <a:solidFill>
              <a:srgbClr val="BEBEBE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800">
              <a:latin typeface="Times New Roman"/>
              <a:cs typeface="Times New Roman"/>
            </a:endParaRPr>
          </a:p>
          <a:p>
            <a:pPr algn="r" marR="288925">
              <a:lnSpc>
                <a:spcPct val="100000"/>
              </a:lnSpc>
            </a:pPr>
            <a:r>
              <a:rPr dirty="0" sz="1800">
                <a:solidFill>
                  <a:srgbClr val="00AF50"/>
                </a:solidFill>
                <a:latin typeface="Calibri"/>
                <a:cs typeface="Calibri"/>
              </a:rPr>
              <a:t>KNX</a:t>
            </a:r>
            <a:r>
              <a:rPr dirty="0" sz="1800" spc="-5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AF50"/>
                </a:solidFill>
                <a:latin typeface="Calibri"/>
                <a:cs typeface="Calibri"/>
              </a:rPr>
              <a:t>Konvertit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729" y="6597650"/>
            <a:ext cx="11040745" cy="0"/>
          </a:xfrm>
          <a:custGeom>
            <a:avLst/>
            <a:gdLst/>
            <a:ahLst/>
            <a:cxnLst/>
            <a:rect l="l" t="t" r="r" b="b"/>
            <a:pathLst>
              <a:path w="11040745" h="0">
                <a:moveTo>
                  <a:pt x="0" y="0"/>
                </a:moveTo>
                <a:lnTo>
                  <a:pt x="11040579" y="0"/>
                </a:lnTo>
              </a:path>
            </a:pathLst>
          </a:custGeom>
          <a:ln w="6350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507" y="254634"/>
            <a:ext cx="220218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0">
                <a:solidFill>
                  <a:srgbClr val="380016"/>
                </a:solidFill>
              </a:rPr>
              <a:t>Teknik</a:t>
            </a:r>
            <a:r>
              <a:rPr dirty="0" sz="3600" spc="-195">
                <a:solidFill>
                  <a:srgbClr val="380016"/>
                </a:solidFill>
              </a:rPr>
              <a:t> </a:t>
            </a:r>
            <a:r>
              <a:rPr dirty="0" sz="3600" spc="-25">
                <a:solidFill>
                  <a:srgbClr val="380016"/>
                </a:solidFill>
              </a:rPr>
              <a:t>CV</a:t>
            </a:r>
            <a:endParaRPr sz="3600"/>
          </a:p>
        </p:txBody>
      </p:sp>
      <p:sp>
        <p:nvSpPr>
          <p:cNvPr id="4" name="object 4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</a:tabLst>
            </a:pPr>
            <a:r>
              <a:rPr dirty="0"/>
              <a:t>Helvar</a:t>
            </a:r>
            <a:r>
              <a:rPr dirty="0" spc="-75"/>
              <a:t> </a:t>
            </a:r>
            <a:r>
              <a:rPr dirty="0" spc="-10"/>
              <a:t>Distributør</a:t>
            </a:r>
          </a:p>
          <a:p>
            <a:pPr>
              <a:lnSpc>
                <a:spcPct val="100000"/>
              </a:lnSpc>
              <a:spcBef>
                <a:spcPts val="660"/>
              </a:spcBef>
              <a:buFont typeface="Arial MT"/>
              <a:buChar char="•"/>
            </a:p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dirty="0"/>
              <a:t>Kemp</a:t>
            </a:r>
            <a:r>
              <a:rPr dirty="0" spc="-10"/>
              <a:t> </a:t>
            </a:r>
            <a:r>
              <a:rPr dirty="0"/>
              <a:t>&amp;</a:t>
            </a:r>
            <a:r>
              <a:rPr dirty="0" spc="15"/>
              <a:t> </a:t>
            </a:r>
            <a:r>
              <a:rPr dirty="0" spc="-10"/>
              <a:t>Lauritzen</a:t>
            </a:r>
            <a:r>
              <a:rPr dirty="0" spc="-140"/>
              <a:t> </a:t>
            </a:r>
            <a:r>
              <a:rPr dirty="0" spc="-25"/>
              <a:t>A/S</a:t>
            </a:r>
          </a:p>
          <a:p>
            <a:pPr>
              <a:lnSpc>
                <a:spcPct val="100000"/>
              </a:lnSpc>
              <a:spcBef>
                <a:spcPts val="655"/>
              </a:spcBef>
              <a:buFont typeface="Arial MT"/>
              <a:buChar char="•"/>
            </a:p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dirty="0" spc="-10"/>
              <a:t>Prolon</a:t>
            </a:r>
            <a:r>
              <a:rPr dirty="0" spc="-85"/>
              <a:t> </a:t>
            </a:r>
            <a:r>
              <a:rPr dirty="0" spc="-25"/>
              <a:t>ApS</a:t>
            </a:r>
          </a:p>
          <a:p>
            <a:pPr>
              <a:lnSpc>
                <a:spcPct val="100000"/>
              </a:lnSpc>
              <a:spcBef>
                <a:spcPts val="665"/>
              </a:spcBef>
              <a:buFont typeface="Arial MT"/>
              <a:buChar char="•"/>
            </a:p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dirty="0"/>
              <a:t>Siemens</a:t>
            </a:r>
            <a:r>
              <a:rPr dirty="0" spc="-120"/>
              <a:t> </a:t>
            </a:r>
            <a:r>
              <a:rPr dirty="0" spc="-25"/>
              <a:t>A/S</a:t>
            </a:r>
          </a:p>
          <a:p>
            <a:pPr>
              <a:lnSpc>
                <a:spcPct val="100000"/>
              </a:lnSpc>
              <a:spcBef>
                <a:spcPts val="665"/>
              </a:spcBef>
              <a:buFont typeface="Arial MT"/>
              <a:buChar char="•"/>
            </a:p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dirty="0" spc="-10"/>
              <a:t>Belimo</a:t>
            </a:r>
            <a:r>
              <a:rPr dirty="0" spc="-85"/>
              <a:t> </a:t>
            </a:r>
            <a:r>
              <a:rPr dirty="0" spc="-25"/>
              <a:t>A/S</a:t>
            </a:r>
          </a:p>
          <a:p>
            <a:pPr marL="240665" indent="-227965">
              <a:lnSpc>
                <a:spcPct val="100000"/>
              </a:lnSpc>
              <a:spcBef>
                <a:spcPts val="1960"/>
              </a:spcBef>
              <a:buChar char="•"/>
              <a:tabLst>
                <a:tab pos="240665" algn="l"/>
              </a:tabLst>
            </a:pPr>
            <a:r>
              <a:rPr dirty="0" spc="-25"/>
              <a:t>WAGO</a:t>
            </a:r>
            <a:r>
              <a:rPr dirty="0" spc="-120"/>
              <a:t> </a:t>
            </a:r>
            <a:r>
              <a:rPr dirty="0" spc="-25"/>
              <a:t>A/S</a:t>
            </a:r>
          </a:p>
          <a:p>
            <a:pPr marL="240665" indent="-227965">
              <a:lnSpc>
                <a:spcPct val="100000"/>
              </a:lnSpc>
              <a:spcBef>
                <a:spcPts val="1955"/>
              </a:spcBef>
              <a:buChar char="•"/>
              <a:tabLst>
                <a:tab pos="240665" algn="l"/>
              </a:tabLst>
            </a:pPr>
            <a:r>
              <a:rPr dirty="0"/>
              <a:t>FlowCon</a:t>
            </a:r>
            <a:r>
              <a:rPr dirty="0" spc="-45"/>
              <a:t> </a:t>
            </a:r>
            <a:r>
              <a:rPr dirty="0" spc="-10"/>
              <a:t>International</a:t>
            </a:r>
          </a:p>
          <a:p>
            <a:pPr marL="240665" indent="-227965">
              <a:lnSpc>
                <a:spcPct val="100000"/>
              </a:lnSpc>
              <a:spcBef>
                <a:spcPts val="1970"/>
              </a:spcBef>
              <a:buChar char="•"/>
              <a:tabLst>
                <a:tab pos="240665" algn="l"/>
              </a:tabLst>
            </a:pPr>
            <a:r>
              <a:rPr dirty="0" spc="-20"/>
              <a:t>Hoffmann</a:t>
            </a:r>
            <a:r>
              <a:rPr dirty="0" spc="-80"/>
              <a:t> </a:t>
            </a:r>
            <a:r>
              <a:rPr dirty="0" spc="-25"/>
              <a:t>A/S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5692902" y="1295145"/>
            <a:ext cx="4239895" cy="4930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Arial MT"/>
                <a:cs typeface="Arial MT"/>
              </a:rPr>
              <a:t>Projektsalg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belysning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og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LonWorks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223300"/>
              </a:lnSpc>
            </a:pPr>
            <a:r>
              <a:rPr dirty="0" sz="2000">
                <a:latin typeface="Arial MT"/>
                <a:cs typeface="Arial MT"/>
              </a:rPr>
              <a:t>Afdelingsleder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IBI: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LonWorks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og</a:t>
            </a:r>
            <a:r>
              <a:rPr dirty="0" sz="2000" spc="-25">
                <a:latin typeface="Arial MT"/>
                <a:cs typeface="Arial MT"/>
              </a:rPr>
              <a:t> KNX </a:t>
            </a:r>
            <a:r>
              <a:rPr dirty="0" sz="2000">
                <a:latin typeface="Arial MT"/>
                <a:cs typeface="Arial MT"/>
              </a:rPr>
              <a:t>Projektsalg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IBI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på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LonWorks</a:t>
            </a:r>
            <a:r>
              <a:rPr dirty="0" sz="2000" spc="5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Siemens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Building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Technology</a:t>
            </a:r>
            <a:endParaRPr sz="2000">
              <a:latin typeface="Arial MT"/>
              <a:cs typeface="Arial MT"/>
            </a:endParaRPr>
          </a:p>
          <a:p>
            <a:pPr marL="12700" marR="133350">
              <a:lnSpc>
                <a:spcPct val="181500"/>
              </a:lnSpc>
              <a:spcBef>
                <a:spcPts val="1010"/>
              </a:spcBef>
            </a:pPr>
            <a:r>
              <a:rPr dirty="0" sz="2000">
                <a:latin typeface="Arial MT"/>
                <a:cs typeface="Arial MT"/>
              </a:rPr>
              <a:t>Projektsalg</a:t>
            </a:r>
            <a:r>
              <a:rPr dirty="0" sz="2000" spc="-8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HVAC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komponenter </a:t>
            </a:r>
            <a:r>
              <a:rPr dirty="0" sz="2000">
                <a:latin typeface="Arial MT"/>
                <a:cs typeface="Arial MT"/>
              </a:rPr>
              <a:t>Projektingeniør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Bygningsautomation </a:t>
            </a:r>
            <a:r>
              <a:rPr dirty="0" sz="2000">
                <a:latin typeface="Arial MT"/>
                <a:cs typeface="Arial MT"/>
              </a:rPr>
              <a:t>Global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OEM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Sales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Manager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PICV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2000">
              <a:latin typeface="Arial MT"/>
              <a:cs typeface="Arial MT"/>
            </a:endParaRPr>
          </a:p>
          <a:p>
            <a:pPr marL="12700" marR="1282700">
              <a:lnSpc>
                <a:spcPct val="70000"/>
              </a:lnSpc>
              <a:spcBef>
                <a:spcPts val="5"/>
              </a:spcBef>
            </a:pPr>
            <a:r>
              <a:rPr dirty="0" sz="2000">
                <a:latin typeface="Arial MT"/>
                <a:cs typeface="Arial MT"/>
              </a:rPr>
              <a:t>Projektleder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Salg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BMS/IBI </a:t>
            </a:r>
            <a:r>
              <a:rPr dirty="0" sz="2000">
                <a:latin typeface="Arial MT"/>
                <a:cs typeface="Arial MT"/>
              </a:rPr>
              <a:t>Niagara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–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KNX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med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flere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9793" y="1386255"/>
            <a:ext cx="403783" cy="17101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6018" y="2135461"/>
            <a:ext cx="1190958" cy="1131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60380" y="2603245"/>
            <a:ext cx="790740" cy="3406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0433" y="3975963"/>
            <a:ext cx="782695" cy="30546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94180" y="4571668"/>
            <a:ext cx="903548" cy="36240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91450" y="3435144"/>
            <a:ext cx="1056243" cy="17425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7507" y="5150942"/>
            <a:ext cx="1269593" cy="2428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90618" y="5766522"/>
            <a:ext cx="967449" cy="37179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5961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380016"/>
                </a:solidFill>
              </a:rPr>
              <a:t>Dagsorden</a:t>
            </a:r>
            <a:endParaRPr sz="4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81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Introduktion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>
                <a:solidFill>
                  <a:srgbClr val="000000"/>
                </a:solidFill>
              </a:rPr>
              <a:t>Hvorfor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er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der</a:t>
            </a:r>
            <a:r>
              <a:rPr dirty="0" spc="-10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brug</a:t>
            </a:r>
            <a:r>
              <a:rPr dirty="0" spc="-10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for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integration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25">
                <a:solidFill>
                  <a:srgbClr val="000000"/>
                </a:solidFill>
              </a:rPr>
              <a:t>BMS</a:t>
            </a: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Udfordringen</a:t>
            </a:r>
            <a:r>
              <a:rPr dirty="0" spc="-70"/>
              <a:t> </a:t>
            </a:r>
            <a:r>
              <a:rPr dirty="0"/>
              <a:t>med</a:t>
            </a:r>
            <a:r>
              <a:rPr dirty="0" spc="-8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mange</a:t>
            </a:r>
            <a:r>
              <a:rPr dirty="0" spc="-80"/>
              <a:t> </a:t>
            </a:r>
            <a:r>
              <a:rPr dirty="0" spc="-10"/>
              <a:t>systemer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Effektiv</a:t>
            </a:r>
            <a:r>
              <a:rPr dirty="0" spc="-150"/>
              <a:t> </a:t>
            </a:r>
            <a:r>
              <a:rPr dirty="0"/>
              <a:t>og</a:t>
            </a:r>
            <a:r>
              <a:rPr dirty="0" spc="-120"/>
              <a:t> </a:t>
            </a:r>
            <a:r>
              <a:rPr dirty="0" spc="-10"/>
              <a:t>konstruktiv</a:t>
            </a:r>
            <a:r>
              <a:rPr dirty="0" spc="-120"/>
              <a:t> </a:t>
            </a:r>
            <a:r>
              <a:rPr dirty="0" spc="-10"/>
              <a:t>løsning</a:t>
            </a: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BMS</a:t>
            </a:r>
            <a:r>
              <a:rPr dirty="0" spc="-110"/>
              <a:t> </a:t>
            </a:r>
            <a:r>
              <a:rPr dirty="0"/>
              <a:t>og</a:t>
            </a:r>
            <a:r>
              <a:rPr dirty="0" spc="-110"/>
              <a:t> </a:t>
            </a:r>
            <a:r>
              <a:rPr dirty="0"/>
              <a:t>KNX</a:t>
            </a:r>
            <a:r>
              <a:rPr dirty="0" spc="-105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10"/>
              <a:t>Niagara,</a:t>
            </a:r>
            <a:r>
              <a:rPr dirty="0" spc="-110"/>
              <a:t> </a:t>
            </a:r>
            <a:r>
              <a:rPr dirty="0" spc="-10"/>
              <a:t>hvordan</a:t>
            </a:r>
            <a:r>
              <a:rPr dirty="0" spc="-85"/>
              <a:t> </a:t>
            </a:r>
            <a:r>
              <a:rPr dirty="0"/>
              <a:t>gør</a:t>
            </a:r>
            <a:r>
              <a:rPr dirty="0" spc="-110"/>
              <a:t> </a:t>
            </a:r>
            <a:r>
              <a:rPr dirty="0" spc="-25"/>
              <a:t>vi</a:t>
            </a: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Fælles</a:t>
            </a:r>
            <a:r>
              <a:rPr dirty="0" spc="-170"/>
              <a:t> </a:t>
            </a:r>
            <a:r>
              <a:rPr dirty="0" spc="-10"/>
              <a:t>opsummering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78227" y="306107"/>
            <a:ext cx="2253615" cy="1059180"/>
            <a:chOff x="9578227" y="306107"/>
            <a:chExt cx="2253615" cy="1059180"/>
          </a:xfrm>
        </p:grpSpPr>
        <p:sp>
          <p:nvSpPr>
            <p:cNvPr id="5" name="object 5" descr=""/>
            <p:cNvSpPr/>
            <p:nvPr/>
          </p:nvSpPr>
          <p:spPr>
            <a:xfrm>
              <a:off x="11062495" y="767163"/>
              <a:ext cx="768985" cy="598170"/>
            </a:xfrm>
            <a:custGeom>
              <a:avLst/>
              <a:gdLst/>
              <a:ahLst/>
              <a:cxnLst/>
              <a:rect l="l" t="t" r="r" b="b"/>
              <a:pathLst>
                <a:path w="768984" h="598169">
                  <a:moveTo>
                    <a:pt x="586411" y="381431"/>
                  </a:moveTo>
                  <a:lnTo>
                    <a:pt x="382392" y="381431"/>
                  </a:lnTo>
                  <a:lnTo>
                    <a:pt x="564482" y="597977"/>
                  </a:lnTo>
                  <a:lnTo>
                    <a:pt x="768721" y="597689"/>
                  </a:lnTo>
                  <a:lnTo>
                    <a:pt x="586411" y="381431"/>
                  </a:lnTo>
                  <a:close/>
                </a:path>
                <a:path w="768984" h="598169">
                  <a:moveTo>
                    <a:pt x="62128" y="0"/>
                  </a:moveTo>
                  <a:lnTo>
                    <a:pt x="303778" y="287800"/>
                  </a:lnTo>
                  <a:lnTo>
                    <a:pt x="0" y="597689"/>
                  </a:lnTo>
                  <a:lnTo>
                    <a:pt x="171626" y="597689"/>
                  </a:lnTo>
                  <a:lnTo>
                    <a:pt x="382392" y="381431"/>
                  </a:lnTo>
                  <a:lnTo>
                    <a:pt x="586411" y="381431"/>
                  </a:lnTo>
                  <a:lnTo>
                    <a:pt x="492395" y="269908"/>
                  </a:lnTo>
                  <a:lnTo>
                    <a:pt x="585561" y="176229"/>
                  </a:lnTo>
                  <a:lnTo>
                    <a:pt x="413733" y="176229"/>
                  </a:lnTo>
                  <a:lnTo>
                    <a:pt x="262551" y="167"/>
                  </a:lnTo>
                  <a:lnTo>
                    <a:pt x="62128" y="0"/>
                  </a:lnTo>
                  <a:close/>
                </a:path>
                <a:path w="768984" h="598169">
                  <a:moveTo>
                    <a:pt x="760658" y="167"/>
                  </a:moveTo>
                  <a:lnTo>
                    <a:pt x="589007" y="167"/>
                  </a:lnTo>
                  <a:lnTo>
                    <a:pt x="413733" y="176229"/>
                  </a:lnTo>
                  <a:lnTo>
                    <a:pt x="585561" y="176229"/>
                  </a:lnTo>
                  <a:lnTo>
                    <a:pt x="760658" y="167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20530" y="766539"/>
              <a:ext cx="645160" cy="598805"/>
            </a:xfrm>
            <a:custGeom>
              <a:avLst/>
              <a:gdLst/>
              <a:ahLst/>
              <a:cxnLst/>
              <a:rect l="l" t="t" r="r" b="b"/>
              <a:pathLst>
                <a:path w="645159" h="598805">
                  <a:moveTo>
                    <a:pt x="208942" y="0"/>
                  </a:moveTo>
                  <a:lnTo>
                    <a:pt x="0" y="119"/>
                  </a:lnTo>
                  <a:lnTo>
                    <a:pt x="0" y="598528"/>
                  </a:lnTo>
                  <a:lnTo>
                    <a:pt x="172659" y="598529"/>
                  </a:lnTo>
                  <a:lnTo>
                    <a:pt x="172586" y="226834"/>
                  </a:lnTo>
                  <a:lnTo>
                    <a:pt x="369763" y="226834"/>
                  </a:lnTo>
                  <a:lnTo>
                    <a:pt x="208942" y="0"/>
                  </a:lnTo>
                  <a:close/>
                </a:path>
                <a:path w="645159" h="598805">
                  <a:moveTo>
                    <a:pt x="369763" y="226834"/>
                  </a:moveTo>
                  <a:lnTo>
                    <a:pt x="172586" y="226834"/>
                  </a:lnTo>
                  <a:lnTo>
                    <a:pt x="447569" y="598529"/>
                  </a:lnTo>
                  <a:lnTo>
                    <a:pt x="645065" y="598529"/>
                  </a:lnTo>
                  <a:lnTo>
                    <a:pt x="645064" y="374452"/>
                  </a:lnTo>
                  <a:lnTo>
                    <a:pt x="474421" y="374452"/>
                  </a:lnTo>
                  <a:lnTo>
                    <a:pt x="369763" y="226834"/>
                  </a:lnTo>
                  <a:close/>
                </a:path>
                <a:path w="645159" h="598805">
                  <a:moveTo>
                    <a:pt x="645064" y="623"/>
                  </a:moveTo>
                  <a:lnTo>
                    <a:pt x="473005" y="1175"/>
                  </a:lnTo>
                  <a:lnTo>
                    <a:pt x="474421" y="374452"/>
                  </a:lnTo>
                  <a:lnTo>
                    <a:pt x="645064" y="374452"/>
                  </a:lnTo>
                  <a:lnTo>
                    <a:pt x="645064" y="62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578227" y="766731"/>
              <a:ext cx="646430" cy="598170"/>
            </a:xfrm>
            <a:custGeom>
              <a:avLst/>
              <a:gdLst/>
              <a:ahLst/>
              <a:cxnLst/>
              <a:rect l="l" t="t" r="r" b="b"/>
              <a:pathLst>
                <a:path w="646429" h="598169">
                  <a:moveTo>
                    <a:pt x="402" y="599"/>
                  </a:moveTo>
                  <a:lnTo>
                    <a:pt x="0" y="598097"/>
                  </a:lnTo>
                  <a:lnTo>
                    <a:pt x="171638" y="598121"/>
                  </a:lnTo>
                  <a:lnTo>
                    <a:pt x="171638" y="427479"/>
                  </a:lnTo>
                  <a:lnTo>
                    <a:pt x="239444" y="358743"/>
                  </a:lnTo>
                  <a:lnTo>
                    <a:pt x="443183" y="358743"/>
                  </a:lnTo>
                  <a:lnTo>
                    <a:pt x="374236" y="277319"/>
                  </a:lnTo>
                  <a:lnTo>
                    <a:pt x="353904" y="251729"/>
                  </a:lnTo>
                  <a:lnTo>
                    <a:pt x="171638" y="251729"/>
                  </a:lnTo>
                  <a:lnTo>
                    <a:pt x="171638" y="671"/>
                  </a:lnTo>
                  <a:lnTo>
                    <a:pt x="402" y="599"/>
                  </a:lnTo>
                  <a:close/>
                </a:path>
                <a:path w="646429" h="598169">
                  <a:moveTo>
                    <a:pt x="443183" y="358743"/>
                  </a:moveTo>
                  <a:lnTo>
                    <a:pt x="239444" y="358743"/>
                  </a:lnTo>
                  <a:lnTo>
                    <a:pt x="440900" y="598121"/>
                  </a:lnTo>
                  <a:lnTo>
                    <a:pt x="645883" y="598121"/>
                  </a:lnTo>
                  <a:lnTo>
                    <a:pt x="443183" y="358743"/>
                  </a:lnTo>
                  <a:close/>
                </a:path>
                <a:path w="646429" h="598169">
                  <a:moveTo>
                    <a:pt x="593113" y="0"/>
                  </a:moveTo>
                  <a:lnTo>
                    <a:pt x="419326" y="0"/>
                  </a:lnTo>
                  <a:lnTo>
                    <a:pt x="171638" y="251729"/>
                  </a:lnTo>
                  <a:lnTo>
                    <a:pt x="353904" y="251729"/>
                  </a:lnTo>
                  <a:lnTo>
                    <a:pt x="349903" y="246692"/>
                  </a:lnTo>
                  <a:lnTo>
                    <a:pt x="593113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04219" y="306251"/>
              <a:ext cx="1118870" cy="426720"/>
            </a:xfrm>
            <a:custGeom>
              <a:avLst/>
              <a:gdLst/>
              <a:ahLst/>
              <a:cxnLst/>
              <a:rect l="l" t="t" r="r" b="b"/>
              <a:pathLst>
                <a:path w="1118870" h="426720">
                  <a:moveTo>
                    <a:pt x="0" y="0"/>
                  </a:moveTo>
                  <a:lnTo>
                    <a:pt x="0" y="108236"/>
                  </a:lnTo>
                  <a:lnTo>
                    <a:pt x="53323" y="109146"/>
                  </a:lnTo>
                  <a:lnTo>
                    <a:pt x="106162" y="111794"/>
                  </a:lnTo>
                  <a:lnTo>
                    <a:pt x="158493" y="116152"/>
                  </a:lnTo>
                  <a:lnTo>
                    <a:pt x="210291" y="122194"/>
                  </a:lnTo>
                  <a:lnTo>
                    <a:pt x="261533" y="129892"/>
                  </a:lnTo>
                  <a:lnTo>
                    <a:pt x="312196" y="139221"/>
                  </a:lnTo>
                  <a:lnTo>
                    <a:pt x="362255" y="150153"/>
                  </a:lnTo>
                  <a:lnTo>
                    <a:pt x="411686" y="162662"/>
                  </a:lnTo>
                  <a:lnTo>
                    <a:pt x="460467" y="176720"/>
                  </a:lnTo>
                  <a:lnTo>
                    <a:pt x="508572" y="192301"/>
                  </a:lnTo>
                  <a:lnTo>
                    <a:pt x="555979" y="209378"/>
                  </a:lnTo>
                  <a:lnTo>
                    <a:pt x="602662" y="227925"/>
                  </a:lnTo>
                  <a:lnTo>
                    <a:pt x="648600" y="247913"/>
                  </a:lnTo>
                  <a:lnTo>
                    <a:pt x="693767" y="269318"/>
                  </a:lnTo>
                  <a:lnTo>
                    <a:pt x="738140" y="292111"/>
                  </a:lnTo>
                  <a:lnTo>
                    <a:pt x="781695" y="316266"/>
                  </a:lnTo>
                  <a:lnTo>
                    <a:pt x="824408" y="341756"/>
                  </a:lnTo>
                  <a:lnTo>
                    <a:pt x="866256" y="368554"/>
                  </a:lnTo>
                  <a:lnTo>
                    <a:pt x="907214" y="396634"/>
                  </a:lnTo>
                  <a:lnTo>
                    <a:pt x="947259" y="425968"/>
                  </a:lnTo>
                  <a:lnTo>
                    <a:pt x="1118862" y="426112"/>
                  </a:lnTo>
                  <a:lnTo>
                    <a:pt x="1082683" y="394754"/>
                  </a:lnTo>
                  <a:lnTo>
                    <a:pt x="1045649" y="364426"/>
                  </a:lnTo>
                  <a:lnTo>
                    <a:pt x="1007778" y="335147"/>
                  </a:lnTo>
                  <a:lnTo>
                    <a:pt x="969089" y="306941"/>
                  </a:lnTo>
                  <a:lnTo>
                    <a:pt x="929600" y="279828"/>
                  </a:lnTo>
                  <a:lnTo>
                    <a:pt x="889331" y="253829"/>
                  </a:lnTo>
                  <a:lnTo>
                    <a:pt x="848300" y="228966"/>
                  </a:lnTo>
                  <a:lnTo>
                    <a:pt x="806525" y="205260"/>
                  </a:lnTo>
                  <a:lnTo>
                    <a:pt x="764026" y="182733"/>
                  </a:lnTo>
                  <a:lnTo>
                    <a:pt x="720820" y="161406"/>
                  </a:lnTo>
                  <a:lnTo>
                    <a:pt x="676927" y="141300"/>
                  </a:lnTo>
                  <a:lnTo>
                    <a:pt x="632365" y="122436"/>
                  </a:lnTo>
                  <a:lnTo>
                    <a:pt x="587154" y="104836"/>
                  </a:lnTo>
                  <a:lnTo>
                    <a:pt x="541310" y="88522"/>
                  </a:lnTo>
                  <a:lnTo>
                    <a:pt x="494854" y="73515"/>
                  </a:lnTo>
                  <a:lnTo>
                    <a:pt x="447804" y="59835"/>
                  </a:lnTo>
                  <a:lnTo>
                    <a:pt x="400178" y="47505"/>
                  </a:lnTo>
                  <a:lnTo>
                    <a:pt x="351996" y="36545"/>
                  </a:lnTo>
                  <a:lnTo>
                    <a:pt x="303275" y="26977"/>
                  </a:lnTo>
                  <a:lnTo>
                    <a:pt x="254035" y="18823"/>
                  </a:lnTo>
                  <a:lnTo>
                    <a:pt x="204294" y="12103"/>
                  </a:lnTo>
                  <a:lnTo>
                    <a:pt x="154071" y="6840"/>
                  </a:lnTo>
                  <a:lnTo>
                    <a:pt x="103385" y="3054"/>
                  </a:lnTo>
                  <a:lnTo>
                    <a:pt x="52253" y="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78313" y="306107"/>
              <a:ext cx="1126490" cy="426720"/>
            </a:xfrm>
            <a:custGeom>
              <a:avLst/>
              <a:gdLst/>
              <a:ahLst/>
              <a:cxnLst/>
              <a:rect l="l" t="t" r="r" b="b"/>
              <a:pathLst>
                <a:path w="1126490" h="426720">
                  <a:moveTo>
                    <a:pt x="1125905" y="0"/>
                  </a:moveTo>
                  <a:lnTo>
                    <a:pt x="1074356" y="788"/>
                  </a:lnTo>
                  <a:lnTo>
                    <a:pt x="1023155" y="3100"/>
                  </a:lnTo>
                  <a:lnTo>
                    <a:pt x="972329" y="6912"/>
                  </a:lnTo>
                  <a:lnTo>
                    <a:pt x="921902" y="12204"/>
                  </a:lnTo>
                  <a:lnTo>
                    <a:pt x="871900" y="18953"/>
                  </a:lnTo>
                  <a:lnTo>
                    <a:pt x="822348" y="27139"/>
                  </a:lnTo>
                  <a:lnTo>
                    <a:pt x="773271" y="36738"/>
                  </a:lnTo>
                  <a:lnTo>
                    <a:pt x="724695" y="47730"/>
                  </a:lnTo>
                  <a:lnTo>
                    <a:pt x="676645" y="60093"/>
                  </a:lnTo>
                  <a:lnTo>
                    <a:pt x="629147" y="73804"/>
                  </a:lnTo>
                  <a:lnTo>
                    <a:pt x="582224" y="88843"/>
                  </a:lnTo>
                  <a:lnTo>
                    <a:pt x="535904" y="105187"/>
                  </a:lnTo>
                  <a:lnTo>
                    <a:pt x="490210" y="122816"/>
                  </a:lnTo>
                  <a:lnTo>
                    <a:pt x="445169" y="141706"/>
                  </a:lnTo>
                  <a:lnTo>
                    <a:pt x="400805" y="161837"/>
                  </a:lnTo>
                  <a:lnTo>
                    <a:pt x="357145" y="183187"/>
                  </a:lnTo>
                  <a:lnTo>
                    <a:pt x="314212" y="205733"/>
                  </a:lnTo>
                  <a:lnTo>
                    <a:pt x="272033" y="229455"/>
                  </a:lnTo>
                  <a:lnTo>
                    <a:pt x="230633" y="254330"/>
                  </a:lnTo>
                  <a:lnTo>
                    <a:pt x="190036" y="280338"/>
                  </a:lnTo>
                  <a:lnTo>
                    <a:pt x="150269" y="307455"/>
                  </a:lnTo>
                  <a:lnTo>
                    <a:pt x="111357" y="335661"/>
                  </a:lnTo>
                  <a:lnTo>
                    <a:pt x="73324" y="364933"/>
                  </a:lnTo>
                  <a:lnTo>
                    <a:pt x="36197" y="395251"/>
                  </a:lnTo>
                  <a:lnTo>
                    <a:pt x="0" y="426592"/>
                  </a:lnTo>
                  <a:lnTo>
                    <a:pt x="171840" y="426592"/>
                  </a:lnTo>
                  <a:lnTo>
                    <a:pt x="211971" y="397216"/>
                  </a:lnTo>
                  <a:lnTo>
                    <a:pt x="253084" y="369094"/>
                  </a:lnTo>
                  <a:lnTo>
                    <a:pt x="295147" y="342252"/>
                  </a:lnTo>
                  <a:lnTo>
                    <a:pt x="338129" y="316717"/>
                  </a:lnTo>
                  <a:lnTo>
                    <a:pt x="381999" y="292517"/>
                  </a:lnTo>
                  <a:lnTo>
                    <a:pt x="426724" y="269680"/>
                  </a:lnTo>
                  <a:lnTo>
                    <a:pt x="472273" y="248233"/>
                  </a:lnTo>
                  <a:lnTo>
                    <a:pt x="518614" y="228203"/>
                  </a:lnTo>
                  <a:lnTo>
                    <a:pt x="565716" y="209618"/>
                  </a:lnTo>
                  <a:lnTo>
                    <a:pt x="613548" y="192505"/>
                  </a:lnTo>
                  <a:lnTo>
                    <a:pt x="662078" y="176892"/>
                  </a:lnTo>
                  <a:lnTo>
                    <a:pt x="711274" y="162805"/>
                  </a:lnTo>
                  <a:lnTo>
                    <a:pt x="761105" y="150273"/>
                  </a:lnTo>
                  <a:lnTo>
                    <a:pt x="811538" y="139324"/>
                  </a:lnTo>
                  <a:lnTo>
                    <a:pt x="862544" y="129983"/>
                  </a:lnTo>
                  <a:lnTo>
                    <a:pt x="914090" y="122279"/>
                  </a:lnTo>
                  <a:lnTo>
                    <a:pt x="966144" y="116240"/>
                  </a:lnTo>
                  <a:lnTo>
                    <a:pt x="1018675" y="111892"/>
                  </a:lnTo>
                  <a:lnTo>
                    <a:pt x="1071651" y="109263"/>
                  </a:lnTo>
                  <a:lnTo>
                    <a:pt x="1125905" y="108380"/>
                  </a:lnTo>
                  <a:lnTo>
                    <a:pt x="1125905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4030" y="1515060"/>
            <a:ext cx="132943" cy="1495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670" y="1514029"/>
            <a:ext cx="158620" cy="1505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5086" y="1515060"/>
            <a:ext cx="123872" cy="14956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687398" y="1515075"/>
            <a:ext cx="33020" cy="149860"/>
          </a:xfrm>
          <a:custGeom>
            <a:avLst/>
            <a:gdLst/>
            <a:ahLst/>
            <a:cxnLst/>
            <a:rect l="l" t="t" r="r" b="b"/>
            <a:pathLst>
              <a:path w="33020" h="149860">
                <a:moveTo>
                  <a:pt x="32928" y="0"/>
                </a:moveTo>
                <a:lnTo>
                  <a:pt x="0" y="0"/>
                </a:lnTo>
                <a:lnTo>
                  <a:pt x="0" y="149545"/>
                </a:lnTo>
                <a:lnTo>
                  <a:pt x="32928" y="149545"/>
                </a:lnTo>
                <a:lnTo>
                  <a:pt x="32928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62720" y="1512494"/>
            <a:ext cx="159028" cy="1546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2683" y="1515061"/>
            <a:ext cx="132943" cy="1495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346" y="1514029"/>
            <a:ext cx="158620" cy="150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23662" y="1515061"/>
            <a:ext cx="107554" cy="1495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32133" y="1815740"/>
            <a:ext cx="131383" cy="14954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13118" y="1815740"/>
            <a:ext cx="109234" cy="149543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70179" y="1815740"/>
            <a:ext cx="126536" cy="14954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153109" y="1814675"/>
            <a:ext cx="506730" cy="151130"/>
            <a:chOff x="11153109" y="1814675"/>
            <a:chExt cx="506730" cy="1511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53109" y="1815740"/>
              <a:ext cx="143214" cy="14954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9734" y="1814675"/>
              <a:ext cx="152165" cy="1506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430" y="1815740"/>
              <a:ext cx="123800" cy="149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3793" y="1815740"/>
            <a:ext cx="127424" cy="1496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11752" y="1802269"/>
            <a:ext cx="3790315" cy="3931285"/>
            <a:chOff x="4111752" y="1802269"/>
            <a:chExt cx="3790315" cy="3931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1410" y="2402966"/>
              <a:ext cx="2329688" cy="22418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8665" y="4380204"/>
              <a:ext cx="535177" cy="13530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3766" y="1887537"/>
              <a:ext cx="1137996" cy="109912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1752" y="1802269"/>
              <a:ext cx="1299210" cy="11862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6123" y="3189401"/>
              <a:ext cx="1221562" cy="6613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729" y="6597650"/>
            <a:ext cx="11040745" cy="0"/>
          </a:xfrm>
          <a:custGeom>
            <a:avLst/>
            <a:gdLst/>
            <a:ahLst/>
            <a:cxnLst/>
            <a:rect l="l" t="t" r="r" b="b"/>
            <a:pathLst>
              <a:path w="11040745" h="0">
                <a:moveTo>
                  <a:pt x="0" y="0"/>
                </a:moveTo>
                <a:lnTo>
                  <a:pt x="11040579" y="0"/>
                </a:lnTo>
              </a:path>
            </a:pathLst>
          </a:custGeom>
          <a:ln w="6350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8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/>
              <a:t>Bygningsreglementet</a:t>
            </a:r>
            <a:r>
              <a:rPr dirty="0" spc="-80"/>
              <a:t> </a:t>
            </a:r>
            <a:r>
              <a:rPr dirty="0" spc="-25"/>
              <a:t>18</a:t>
            </a: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600" spc="-10" b="0">
                <a:latin typeface="Calibri"/>
                <a:cs typeface="Calibri"/>
              </a:rPr>
              <a:t>Krav</a:t>
            </a:r>
            <a:r>
              <a:rPr dirty="0" sz="1600" spc="-25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til</a:t>
            </a:r>
            <a:r>
              <a:rPr dirty="0" sz="1600" spc="-60" b="0">
                <a:latin typeface="Calibri"/>
                <a:cs typeface="Calibri"/>
              </a:rPr>
              <a:t> </a:t>
            </a:r>
            <a:r>
              <a:rPr dirty="0" sz="1600" spc="-10" b="0">
                <a:latin typeface="Calibri"/>
                <a:cs typeface="Calibri"/>
              </a:rPr>
              <a:t>byggeriet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2515742" y="1700402"/>
            <a:ext cx="1053465" cy="434340"/>
          </a:xfrm>
          <a:custGeom>
            <a:avLst/>
            <a:gdLst/>
            <a:ahLst/>
            <a:cxnLst/>
            <a:rect l="l" t="t" r="r" b="b"/>
            <a:pathLst>
              <a:path w="1053464" h="434339">
                <a:moveTo>
                  <a:pt x="1053083" y="0"/>
                </a:moveTo>
                <a:lnTo>
                  <a:pt x="0" y="0"/>
                </a:lnTo>
                <a:lnTo>
                  <a:pt x="0" y="434339"/>
                </a:lnTo>
                <a:lnTo>
                  <a:pt x="1053083" y="434339"/>
                </a:lnTo>
                <a:lnTo>
                  <a:pt x="105308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667886" y="1700402"/>
            <a:ext cx="939165" cy="434340"/>
          </a:xfrm>
          <a:custGeom>
            <a:avLst/>
            <a:gdLst/>
            <a:ahLst/>
            <a:cxnLst/>
            <a:rect l="l" t="t" r="r" b="b"/>
            <a:pathLst>
              <a:path w="939164" h="434339">
                <a:moveTo>
                  <a:pt x="938784" y="0"/>
                </a:moveTo>
                <a:lnTo>
                  <a:pt x="0" y="0"/>
                </a:lnTo>
                <a:lnTo>
                  <a:pt x="0" y="434339"/>
                </a:lnTo>
                <a:lnTo>
                  <a:pt x="938784" y="434339"/>
                </a:lnTo>
                <a:lnTo>
                  <a:pt x="93878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705730" y="1700402"/>
            <a:ext cx="525780" cy="434340"/>
          </a:xfrm>
          <a:custGeom>
            <a:avLst/>
            <a:gdLst/>
            <a:ahLst/>
            <a:cxnLst/>
            <a:rect l="l" t="t" r="r" b="b"/>
            <a:pathLst>
              <a:path w="525779" h="434339">
                <a:moveTo>
                  <a:pt x="525779" y="0"/>
                </a:moveTo>
                <a:lnTo>
                  <a:pt x="0" y="0"/>
                </a:lnTo>
                <a:lnTo>
                  <a:pt x="0" y="434339"/>
                </a:lnTo>
                <a:lnTo>
                  <a:pt x="525779" y="434339"/>
                </a:lnTo>
                <a:lnTo>
                  <a:pt x="5257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95769" y="3061335"/>
            <a:ext cx="5440680" cy="269875"/>
          </a:xfrm>
          <a:custGeom>
            <a:avLst/>
            <a:gdLst/>
            <a:ahLst/>
            <a:cxnLst/>
            <a:rect l="l" t="t" r="r" b="b"/>
            <a:pathLst>
              <a:path w="5440680" h="269875">
                <a:moveTo>
                  <a:pt x="5440680" y="0"/>
                </a:moveTo>
                <a:lnTo>
                  <a:pt x="0" y="0"/>
                </a:lnTo>
                <a:lnTo>
                  <a:pt x="0" y="269748"/>
                </a:lnTo>
                <a:lnTo>
                  <a:pt x="5440680" y="269748"/>
                </a:lnTo>
                <a:lnTo>
                  <a:pt x="544068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094095" y="4010786"/>
            <a:ext cx="1338580" cy="269875"/>
          </a:xfrm>
          <a:custGeom>
            <a:avLst/>
            <a:gdLst/>
            <a:ahLst/>
            <a:cxnLst/>
            <a:rect l="l" t="t" r="r" b="b"/>
            <a:pathLst>
              <a:path w="1338579" h="269875">
                <a:moveTo>
                  <a:pt x="1338072" y="0"/>
                </a:moveTo>
                <a:lnTo>
                  <a:pt x="0" y="0"/>
                </a:lnTo>
                <a:lnTo>
                  <a:pt x="0" y="269748"/>
                </a:lnTo>
                <a:lnTo>
                  <a:pt x="1338072" y="269748"/>
                </a:lnTo>
                <a:lnTo>
                  <a:pt x="133807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654507" y="1672843"/>
            <a:ext cx="464439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>
                <a:latin typeface="Calibri"/>
                <a:cs typeface="Calibri"/>
              </a:rPr>
              <a:t>§260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Energi</a:t>
            </a:r>
            <a:r>
              <a:rPr dirty="0" sz="1700" spc="-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til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opvarmning,</a:t>
            </a:r>
            <a:r>
              <a:rPr dirty="0" sz="1700" spc="-5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ventilation,</a:t>
            </a:r>
            <a:r>
              <a:rPr dirty="0" sz="1700" spc="-4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køling,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29046" y="1700402"/>
            <a:ext cx="1488440" cy="4343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123825" rIns="0" bIns="0" rtlCol="0" vert="horz">
            <a:spAutoFit/>
          </a:bodyPr>
          <a:lstStyle/>
          <a:p>
            <a:pPr marL="635">
              <a:lnSpc>
                <a:spcPct val="100000"/>
              </a:lnSpc>
              <a:spcBef>
                <a:spcPts val="975"/>
              </a:spcBef>
            </a:pPr>
            <a:r>
              <a:rPr dirty="0" sz="1700">
                <a:latin typeface="Calibri"/>
                <a:cs typeface="Calibri"/>
              </a:rPr>
              <a:t>varmt</a:t>
            </a:r>
            <a:r>
              <a:rPr dirty="0" sz="1700" spc="-6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brugsvand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36791" y="1811527"/>
            <a:ext cx="24257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spc="-25">
                <a:latin typeface="Calibri"/>
                <a:cs typeface="Calibri"/>
              </a:rPr>
              <a:t>og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113651" y="1700402"/>
            <a:ext cx="843280" cy="4343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123825" rIns="0" bIns="0" rtlCol="0" vert="horz">
            <a:spAutoFit/>
          </a:bodyPr>
          <a:lstStyle/>
          <a:p>
            <a:pPr marL="635">
              <a:lnSpc>
                <a:spcPct val="100000"/>
              </a:lnSpc>
              <a:spcBef>
                <a:spcPts val="975"/>
              </a:spcBef>
            </a:pPr>
            <a:r>
              <a:rPr dirty="0" sz="1700" spc="-10">
                <a:latin typeface="Calibri"/>
                <a:cs typeface="Calibri"/>
              </a:rPr>
              <a:t>belysning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981315" y="1811527"/>
            <a:ext cx="3383915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spc="-65">
                <a:latin typeface="Calibri"/>
                <a:cs typeface="Calibri"/>
              </a:rPr>
              <a:t>pr.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m²</a:t>
            </a:r>
            <a:r>
              <a:rPr dirty="0" sz="1700" spc="-1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opvarmet</a:t>
            </a:r>
            <a:r>
              <a:rPr dirty="0" sz="1700" spc="-4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etageareal</a:t>
            </a:r>
            <a:r>
              <a:rPr dirty="0" sz="1700" spc="-4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højst</a:t>
            </a:r>
            <a:r>
              <a:rPr dirty="0" sz="1700" spc="-20">
                <a:latin typeface="Calibri"/>
                <a:cs typeface="Calibri"/>
              </a:rPr>
              <a:t> være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83107" y="2082495"/>
            <a:ext cx="7448550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latin typeface="Calibri"/>
                <a:cs typeface="Calibri"/>
              </a:rPr>
              <a:t>41,0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kWh/m²</a:t>
            </a:r>
            <a:r>
              <a:rPr dirty="0" sz="1700" spc="-15">
                <a:latin typeface="Calibri"/>
                <a:cs typeface="Calibri"/>
              </a:rPr>
              <a:t> </a:t>
            </a:r>
            <a:r>
              <a:rPr dirty="0" sz="1700" spc="-45">
                <a:latin typeface="Calibri"/>
                <a:cs typeface="Calibri"/>
              </a:rPr>
              <a:t>pr.</a:t>
            </a:r>
            <a:r>
              <a:rPr dirty="0" sz="1700" spc="-55">
                <a:latin typeface="Calibri"/>
                <a:cs typeface="Calibri"/>
              </a:rPr>
              <a:t> </a:t>
            </a:r>
            <a:r>
              <a:rPr dirty="0" sz="1700" spc="-40">
                <a:latin typeface="Calibri"/>
                <a:cs typeface="Calibri"/>
              </a:rPr>
              <a:t>år,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tillagt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1.000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kWh</a:t>
            </a:r>
            <a:r>
              <a:rPr dirty="0" sz="1700" spc="-30">
                <a:latin typeface="Calibri"/>
                <a:cs typeface="Calibri"/>
              </a:rPr>
              <a:t> </a:t>
            </a:r>
            <a:r>
              <a:rPr dirty="0" sz="1700" spc="-45">
                <a:latin typeface="Calibri"/>
                <a:cs typeface="Calibri"/>
              </a:rPr>
              <a:t>pr.</a:t>
            </a:r>
            <a:r>
              <a:rPr dirty="0" sz="1700" spc="-5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år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divideret</a:t>
            </a:r>
            <a:r>
              <a:rPr dirty="0" sz="1700" spc="-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med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det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opvarmede</a:t>
            </a:r>
            <a:r>
              <a:rPr dirty="0" sz="1700" spc="-5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etageareal.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54507" y="2651505"/>
            <a:ext cx="100812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>
                <a:latin typeface="Calibri"/>
                <a:cs typeface="Calibri"/>
              </a:rPr>
              <a:t>§295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1600">
                <a:latin typeface="Segoe UI"/>
                <a:cs typeface="Segoe UI"/>
              </a:rPr>
              <a:t>I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nye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bygninger</a:t>
            </a:r>
            <a:r>
              <a:rPr dirty="0" sz="1600" spc="-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omfattet</a:t>
            </a:r>
            <a:r>
              <a:rPr dirty="0" sz="1600" spc="-6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af</a:t>
            </a:r>
            <a:r>
              <a:rPr dirty="0" sz="1600" spc="-2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§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260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med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et</a:t>
            </a:r>
            <a:r>
              <a:rPr dirty="0" sz="1600" spc="-40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dimensionerende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varmebehov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eller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kølebehov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over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290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 spc="-25">
                <a:latin typeface="Segoe UI"/>
                <a:cs typeface="Segoe UI"/>
              </a:rPr>
              <a:t>kW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783443" y="2678810"/>
            <a:ext cx="351155" cy="43434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137160" rIns="0" bIns="0" rtlCol="0" vert="horz">
            <a:spAutoFit/>
          </a:bodyPr>
          <a:lstStyle/>
          <a:p>
            <a:pPr marL="1270">
              <a:lnSpc>
                <a:spcPct val="100000"/>
              </a:lnSpc>
              <a:spcBef>
                <a:spcPts val="1080"/>
              </a:spcBef>
            </a:pPr>
            <a:r>
              <a:rPr dirty="0" sz="1600" spc="-20">
                <a:latin typeface="Segoe UI"/>
                <a:cs typeface="Segoe UI"/>
              </a:rPr>
              <a:t>skal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179682" y="2678810"/>
            <a:ext cx="352425" cy="4343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137160" rIns="0" bIns="0" rtlCol="0" vert="horz">
            <a:spAutoFit/>
          </a:bodyPr>
          <a:lstStyle/>
          <a:p>
            <a:pPr marL="1270">
              <a:lnSpc>
                <a:spcPct val="100000"/>
              </a:lnSpc>
              <a:spcBef>
                <a:spcPts val="1080"/>
              </a:spcBef>
            </a:pPr>
            <a:r>
              <a:rPr dirty="0" sz="1600" spc="-25">
                <a:latin typeface="Segoe UI"/>
                <a:cs typeface="Segoe UI"/>
              </a:rPr>
              <a:t>der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54507" y="3070605"/>
            <a:ext cx="10588625" cy="98234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Segoe UI"/>
                <a:cs typeface="Segoe UI"/>
              </a:rPr>
              <a:t>installeres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bygningsautomatik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til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styring</a:t>
            </a:r>
            <a:r>
              <a:rPr dirty="0" sz="1600" spc="-1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af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de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tekniske</a:t>
            </a:r>
            <a:r>
              <a:rPr dirty="0" sz="1600" spc="-15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anlæg.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600">
              <a:latin typeface="Segoe UI"/>
              <a:cs typeface="Segoe UI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  <a:tab pos="1097915" algn="l"/>
              </a:tabLst>
            </a:pPr>
            <a:r>
              <a:rPr dirty="0" sz="2800" spc="-20">
                <a:latin typeface="Calibri"/>
                <a:cs typeface="Calibri"/>
              </a:rPr>
              <a:t>§295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1600">
                <a:latin typeface="Segoe UI"/>
                <a:cs typeface="Segoe UI"/>
              </a:rPr>
              <a:t>I</a:t>
            </a:r>
            <a:r>
              <a:rPr dirty="0" sz="1600" spc="-40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eksisterende</a:t>
            </a:r>
            <a:r>
              <a:rPr dirty="0" sz="1600" spc="-1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bygninger</a:t>
            </a:r>
            <a:r>
              <a:rPr dirty="0" sz="1600" spc="-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omfattet</a:t>
            </a:r>
            <a:r>
              <a:rPr dirty="0" sz="1600" spc="-5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af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§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260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med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et</a:t>
            </a:r>
            <a:r>
              <a:rPr dirty="0" sz="1600" spc="-40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dimensionerende</a:t>
            </a:r>
            <a:r>
              <a:rPr dirty="0" sz="1600" spc="-2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varmebehov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eller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kølebehov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over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 spc="-25">
                <a:latin typeface="Segoe UI"/>
                <a:cs typeface="Segoe UI"/>
              </a:rPr>
              <a:t>290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83107" y="4020439"/>
            <a:ext cx="3155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5">
                <a:latin typeface="Segoe UI"/>
                <a:cs typeface="Segoe UI"/>
              </a:rPr>
              <a:t>kW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243241" y="4010786"/>
            <a:ext cx="4290060" cy="26987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15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r>
              <a:rPr dirty="0" sz="1600">
                <a:latin typeface="Segoe UI"/>
                <a:cs typeface="Segoe UI"/>
              </a:rPr>
              <a:t>skal</a:t>
            </a:r>
            <a:r>
              <a:rPr dirty="0" sz="1600" spc="-2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der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installeres</a:t>
            </a:r>
            <a:r>
              <a:rPr dirty="0" sz="1600" spc="-15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bygningsautomatik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til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styring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579109" y="4020439"/>
            <a:ext cx="191071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Segoe UI"/>
                <a:cs typeface="Segoe UI"/>
              </a:rPr>
              <a:t>af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de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tekniske</a:t>
            </a:r>
            <a:r>
              <a:rPr dirty="0" sz="1600" spc="-15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anlæg,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532751" y="4010786"/>
            <a:ext cx="3234055" cy="26987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1590" rIns="0" bIns="0" rtlCol="0" vert="horz">
            <a:spAutoFit/>
          </a:bodyPr>
          <a:lstStyle/>
          <a:p>
            <a:pPr marL="635">
              <a:lnSpc>
                <a:spcPct val="100000"/>
              </a:lnSpc>
              <a:spcBef>
                <a:spcPts val="170"/>
              </a:spcBef>
            </a:pPr>
            <a:r>
              <a:rPr dirty="0" sz="1600">
                <a:latin typeface="Segoe UI"/>
                <a:cs typeface="Segoe UI"/>
              </a:rPr>
              <a:t>hvis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det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er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teknisk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gennemførligt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 spc="-25">
                <a:latin typeface="Segoe UI"/>
                <a:cs typeface="Segoe UI"/>
              </a:rPr>
              <a:t>og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95769" y="4449698"/>
            <a:ext cx="1734820" cy="26987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1590" rIns="0" bIns="0" rtlCol="0" vert="horz">
            <a:spAutoFit/>
          </a:bodyPr>
          <a:lstStyle/>
          <a:p>
            <a:pPr marL="54610">
              <a:lnSpc>
                <a:spcPct val="100000"/>
              </a:lnSpc>
              <a:spcBef>
                <a:spcPts val="170"/>
              </a:spcBef>
            </a:pPr>
            <a:r>
              <a:rPr dirty="0" sz="1600">
                <a:latin typeface="Segoe UI"/>
                <a:cs typeface="Segoe UI"/>
              </a:rPr>
              <a:t>rentabelt,</a:t>
            </a:r>
            <a:r>
              <a:rPr dirty="0" sz="1600" spc="-5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jf.</a:t>
            </a:r>
            <a:r>
              <a:rPr dirty="0" sz="1600" spc="-4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§</a:t>
            </a:r>
            <a:r>
              <a:rPr dirty="0" sz="1600" spc="-70">
                <a:latin typeface="Segoe UI"/>
                <a:cs typeface="Segoe UI"/>
              </a:rPr>
              <a:t> </a:t>
            </a:r>
            <a:r>
              <a:rPr dirty="0" sz="1600" spc="-20">
                <a:latin typeface="Segoe UI"/>
                <a:cs typeface="Segoe UI"/>
              </a:rPr>
              <a:t>275.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630042" y="4449698"/>
            <a:ext cx="5491480" cy="26987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215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r>
              <a:rPr dirty="0" sz="1600">
                <a:latin typeface="Segoe UI"/>
                <a:cs typeface="Segoe UI"/>
              </a:rPr>
              <a:t>Installationen</a:t>
            </a:r>
            <a:r>
              <a:rPr dirty="0" sz="1600" spc="-4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skal</a:t>
            </a:r>
            <a:r>
              <a:rPr dirty="0" sz="1600" spc="-2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være</a:t>
            </a:r>
            <a:r>
              <a:rPr dirty="0" sz="1600" spc="-2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gennemført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inden</a:t>
            </a:r>
            <a:r>
              <a:rPr dirty="0" sz="1600" spc="-30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udgangen</a:t>
            </a:r>
            <a:r>
              <a:rPr dirty="0" sz="1600" spc="-35">
                <a:latin typeface="Segoe UI"/>
                <a:cs typeface="Segoe UI"/>
              </a:rPr>
              <a:t> </a:t>
            </a:r>
            <a:r>
              <a:rPr dirty="0" sz="1600">
                <a:latin typeface="Segoe UI"/>
                <a:cs typeface="Segoe UI"/>
              </a:rPr>
              <a:t>af</a:t>
            </a:r>
            <a:r>
              <a:rPr dirty="0" sz="1600" spc="-25">
                <a:latin typeface="Segoe UI"/>
                <a:cs typeface="Segoe UI"/>
              </a:rPr>
              <a:t> </a:t>
            </a:r>
            <a:r>
              <a:rPr dirty="0" sz="1600" spc="-10">
                <a:latin typeface="Segoe UI"/>
                <a:cs typeface="Segoe UI"/>
              </a:rPr>
              <a:t>2025.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54507" y="4989957"/>
            <a:ext cx="26181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>
                <a:latin typeface="Calibri"/>
                <a:cs typeface="Calibri"/>
              </a:rPr>
              <a:t>§275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Ombygninger,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hvor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308222" y="5016627"/>
            <a:ext cx="6099175" cy="4057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1377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85"/>
              </a:spcBef>
            </a:pPr>
            <a:r>
              <a:rPr dirty="0" sz="1600">
                <a:latin typeface="Calibri"/>
                <a:cs typeface="Calibri"/>
              </a:rPr>
              <a:t>årlig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besparelse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gange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levetid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divideret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med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investering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er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større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end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1,33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395841" y="5142357"/>
            <a:ext cx="2101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,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er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rentable.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tilfælde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af,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236851" y="5421985"/>
            <a:ext cx="1280160" cy="2489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864"/>
              </a:lnSpc>
            </a:pPr>
            <a:r>
              <a:rPr dirty="0" sz="1600">
                <a:latin typeface="Calibri"/>
                <a:cs typeface="Calibri"/>
              </a:rPr>
              <a:t>ikke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er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rentable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883107" y="5402986"/>
            <a:ext cx="26981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33980" algn="l"/>
              </a:tabLst>
            </a:pPr>
            <a:r>
              <a:rPr dirty="0" sz="1600">
                <a:latin typeface="Calibri"/>
                <a:cs typeface="Calibri"/>
              </a:rPr>
              <a:t>at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ombygninger</a:t>
            </a:r>
            <a:r>
              <a:rPr dirty="0" sz="1600">
                <a:latin typeface="Calibri"/>
                <a:cs typeface="Calibri"/>
              </a:rPr>
              <a:t>	</a:t>
            </a:r>
            <a:r>
              <a:rPr dirty="0" sz="1600" spc="-50"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614546" y="5421985"/>
            <a:ext cx="5226050" cy="2489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864"/>
              </a:lnSpc>
            </a:pPr>
            <a:r>
              <a:rPr dirty="0" sz="1600">
                <a:latin typeface="Calibri"/>
                <a:cs typeface="Calibri"/>
              </a:rPr>
              <a:t>skal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der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foretages </a:t>
            </a:r>
            <a:r>
              <a:rPr dirty="0" sz="1600">
                <a:latin typeface="Calibri"/>
                <a:cs typeface="Calibri"/>
              </a:rPr>
              <a:t>en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eftervisning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af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den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manglende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rentabilitet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828658" y="5402986"/>
            <a:ext cx="25146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.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tilfælde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af,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at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en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ombygning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883107" y="5622442"/>
            <a:ext cx="62515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ikke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er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rentabel, </a:t>
            </a:r>
            <a:r>
              <a:rPr dirty="0" sz="1600">
                <a:latin typeface="Calibri"/>
                <a:cs typeface="Calibri"/>
              </a:rPr>
              <a:t>skal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det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undersøges,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om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en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mindre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ombygning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er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rentabel.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8466" y="244830"/>
            <a:ext cx="1089914" cy="1131976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729" y="6597650"/>
            <a:ext cx="11040745" cy="0"/>
          </a:xfrm>
          <a:custGeom>
            <a:avLst/>
            <a:gdLst/>
            <a:ahLst/>
            <a:cxnLst/>
            <a:rect l="l" t="t" r="r" b="b"/>
            <a:pathLst>
              <a:path w="11040745" h="0">
                <a:moveTo>
                  <a:pt x="0" y="0"/>
                </a:moveTo>
                <a:lnTo>
                  <a:pt x="11040579" y="0"/>
                </a:lnTo>
              </a:path>
            </a:pathLst>
          </a:custGeom>
          <a:ln w="6350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8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/>
              <a:t>Bygningsreglementet</a:t>
            </a:r>
            <a:r>
              <a:rPr dirty="0" spc="-80"/>
              <a:t> </a:t>
            </a:r>
            <a:r>
              <a:rPr dirty="0" spc="-25"/>
              <a:t>18</a:t>
            </a: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600" b="0">
                <a:latin typeface="Calibri"/>
                <a:cs typeface="Calibri"/>
              </a:rPr>
              <a:t>Hvordan</a:t>
            </a:r>
            <a:r>
              <a:rPr dirty="0" sz="1600" spc="-30" b="0">
                <a:latin typeface="Calibri"/>
                <a:cs typeface="Calibri"/>
              </a:rPr>
              <a:t> </a:t>
            </a:r>
            <a:r>
              <a:rPr dirty="0" sz="1600" spc="-20" b="0">
                <a:latin typeface="Calibri"/>
                <a:cs typeface="Calibri"/>
              </a:rPr>
              <a:t>fortolkes</a:t>
            </a:r>
            <a:r>
              <a:rPr dirty="0" sz="1600" spc="-30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det</a:t>
            </a:r>
            <a:r>
              <a:rPr dirty="0" sz="1600" spc="-30" b="0">
                <a:latin typeface="Calibri"/>
                <a:cs typeface="Calibri"/>
              </a:rPr>
              <a:t> </a:t>
            </a:r>
            <a:r>
              <a:rPr dirty="0" sz="1600" spc="-25" b="0">
                <a:latin typeface="Calibri"/>
                <a:cs typeface="Calibri"/>
              </a:rPr>
              <a:t>så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54507" y="1672843"/>
            <a:ext cx="10469245" cy="160401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240029" marR="5080" indent="-227329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§275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35">
                <a:latin typeface="Calibri"/>
                <a:cs typeface="Calibri"/>
              </a:rPr>
              <a:t>Ombygninger,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hvor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årlig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besparelse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gange</a:t>
            </a:r>
            <a:r>
              <a:rPr dirty="0" sz="2800" spc="-114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levetid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divideret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med </a:t>
            </a:r>
            <a:r>
              <a:rPr dirty="0" sz="2800" spc="-25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investering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er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større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end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1,33,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er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rentable.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tilfælde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af,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at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ombygninger </a:t>
            </a:r>
            <a:r>
              <a:rPr dirty="0" sz="2800" spc="-10">
                <a:latin typeface="Calibri"/>
                <a:cs typeface="Calibri"/>
              </a:rPr>
              <a:t>	</a:t>
            </a:r>
            <a:r>
              <a:rPr dirty="0" sz="2800">
                <a:latin typeface="Calibri"/>
                <a:cs typeface="Calibri"/>
              </a:rPr>
              <a:t>ikke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rentable,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skal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der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foretages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eftervisning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af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den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manglende 	rentabilitet.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tilfælde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af,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at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ombygning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ikke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er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rentabel,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skal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det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83107" y="3208985"/>
            <a:ext cx="177418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Calibri"/>
                <a:cs typeface="Calibri"/>
              </a:rPr>
              <a:t>undersøges,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729102" y="3236595"/>
            <a:ext cx="5474335" cy="43434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240"/>
              </a:lnSpc>
            </a:pPr>
            <a:r>
              <a:rPr dirty="0" sz="2800">
                <a:latin typeface="Calibri"/>
                <a:cs typeface="Calibri"/>
              </a:rPr>
              <a:t>om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mindre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ombygning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er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rentabel.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687698" y="4618863"/>
            <a:ext cx="4828540" cy="4972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710"/>
              </a:lnSpc>
            </a:pPr>
            <a:r>
              <a:rPr dirty="0" sz="3200">
                <a:latin typeface="Calibri"/>
                <a:cs typeface="Calibri"/>
              </a:rPr>
              <a:t>Hvordan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skal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vi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så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tolke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dette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8466" y="244830"/>
            <a:ext cx="1089914" cy="113197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729" y="6597650"/>
            <a:ext cx="11040745" cy="0"/>
          </a:xfrm>
          <a:custGeom>
            <a:avLst/>
            <a:gdLst/>
            <a:ahLst/>
            <a:cxnLst/>
            <a:rect l="l" t="t" r="r" b="b"/>
            <a:pathLst>
              <a:path w="11040745" h="0">
                <a:moveTo>
                  <a:pt x="0" y="0"/>
                </a:moveTo>
                <a:lnTo>
                  <a:pt x="11040579" y="0"/>
                </a:lnTo>
              </a:path>
            </a:pathLst>
          </a:custGeom>
          <a:ln w="6350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8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/>
              <a:t>Bygningsreglementet</a:t>
            </a:r>
            <a:r>
              <a:rPr dirty="0" spc="-80"/>
              <a:t> </a:t>
            </a:r>
            <a:r>
              <a:rPr dirty="0" spc="-25"/>
              <a:t>18</a:t>
            </a: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600" spc="-20" b="0">
                <a:latin typeface="Calibri"/>
                <a:cs typeface="Calibri"/>
              </a:rPr>
              <a:t>Tolkning</a:t>
            </a:r>
            <a:r>
              <a:rPr dirty="0" sz="1600" spc="-65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af</a:t>
            </a:r>
            <a:r>
              <a:rPr dirty="0" sz="1600" spc="-60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mindre</a:t>
            </a:r>
            <a:r>
              <a:rPr dirty="0" sz="1600" spc="-50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renoverings</a:t>
            </a:r>
            <a:r>
              <a:rPr dirty="0" sz="1600" spc="-10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model</a:t>
            </a:r>
            <a:r>
              <a:rPr dirty="0" sz="1600" spc="-45" b="0">
                <a:latin typeface="Calibri"/>
                <a:cs typeface="Calibri"/>
              </a:rPr>
              <a:t> </a:t>
            </a:r>
            <a:r>
              <a:rPr dirty="0" sz="1600" spc="-50" b="0"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8466" y="244830"/>
            <a:ext cx="1089914" cy="113197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2319273" y="3165894"/>
            <a:ext cx="7443470" cy="2221865"/>
            <a:chOff x="2319273" y="3165894"/>
            <a:chExt cx="7443470" cy="2221865"/>
          </a:xfrm>
        </p:grpSpPr>
        <p:sp>
          <p:nvSpPr>
            <p:cNvPr id="7" name="object 7" descr=""/>
            <p:cNvSpPr/>
            <p:nvPr/>
          </p:nvSpPr>
          <p:spPr>
            <a:xfrm>
              <a:off x="2325623" y="3172244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0" y="369277"/>
                  </a:moveTo>
                  <a:lnTo>
                    <a:pt x="7379843" y="369277"/>
                  </a:lnTo>
                  <a:lnTo>
                    <a:pt x="7379843" y="0"/>
                  </a:lnTo>
                  <a:lnTo>
                    <a:pt x="0" y="0"/>
                  </a:lnTo>
                  <a:lnTo>
                    <a:pt x="0" y="36927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325623" y="3528606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7379843" y="0"/>
                  </a:moveTo>
                  <a:lnTo>
                    <a:pt x="0" y="0"/>
                  </a:lnTo>
                  <a:lnTo>
                    <a:pt x="0" y="369277"/>
                  </a:lnTo>
                  <a:lnTo>
                    <a:pt x="7379843" y="369277"/>
                  </a:lnTo>
                  <a:lnTo>
                    <a:pt x="737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325623" y="3528606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0" y="369277"/>
                  </a:moveTo>
                  <a:lnTo>
                    <a:pt x="7379843" y="369277"/>
                  </a:lnTo>
                  <a:lnTo>
                    <a:pt x="7379843" y="0"/>
                  </a:lnTo>
                  <a:lnTo>
                    <a:pt x="0" y="0"/>
                  </a:lnTo>
                  <a:lnTo>
                    <a:pt x="0" y="36927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325623" y="3889159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7379843" y="0"/>
                  </a:moveTo>
                  <a:lnTo>
                    <a:pt x="0" y="0"/>
                  </a:lnTo>
                  <a:lnTo>
                    <a:pt x="0" y="369277"/>
                  </a:lnTo>
                  <a:lnTo>
                    <a:pt x="7379843" y="369277"/>
                  </a:lnTo>
                  <a:lnTo>
                    <a:pt x="737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25623" y="3889159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0" y="369277"/>
                  </a:moveTo>
                  <a:lnTo>
                    <a:pt x="7379843" y="369277"/>
                  </a:lnTo>
                  <a:lnTo>
                    <a:pt x="7379843" y="0"/>
                  </a:lnTo>
                  <a:lnTo>
                    <a:pt x="0" y="0"/>
                  </a:lnTo>
                  <a:lnTo>
                    <a:pt x="0" y="36927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25623" y="4242346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7379843" y="0"/>
                  </a:moveTo>
                  <a:lnTo>
                    <a:pt x="0" y="0"/>
                  </a:lnTo>
                  <a:lnTo>
                    <a:pt x="0" y="369277"/>
                  </a:lnTo>
                  <a:lnTo>
                    <a:pt x="7379843" y="369277"/>
                  </a:lnTo>
                  <a:lnTo>
                    <a:pt x="737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325623" y="4242346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0" y="369277"/>
                  </a:moveTo>
                  <a:lnTo>
                    <a:pt x="7379843" y="369277"/>
                  </a:lnTo>
                  <a:lnTo>
                    <a:pt x="7379843" y="0"/>
                  </a:lnTo>
                  <a:lnTo>
                    <a:pt x="0" y="0"/>
                  </a:lnTo>
                  <a:lnTo>
                    <a:pt x="0" y="36927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325623" y="4602772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7379843" y="0"/>
                  </a:moveTo>
                  <a:lnTo>
                    <a:pt x="0" y="0"/>
                  </a:lnTo>
                  <a:lnTo>
                    <a:pt x="0" y="369277"/>
                  </a:lnTo>
                  <a:lnTo>
                    <a:pt x="7379843" y="369277"/>
                  </a:lnTo>
                  <a:lnTo>
                    <a:pt x="737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325623" y="4602772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0" y="369277"/>
                  </a:moveTo>
                  <a:lnTo>
                    <a:pt x="7379843" y="369277"/>
                  </a:lnTo>
                  <a:lnTo>
                    <a:pt x="7379843" y="0"/>
                  </a:lnTo>
                  <a:lnTo>
                    <a:pt x="0" y="0"/>
                  </a:lnTo>
                  <a:lnTo>
                    <a:pt x="0" y="36927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325623" y="4963198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7379843" y="0"/>
                  </a:moveTo>
                  <a:lnTo>
                    <a:pt x="0" y="0"/>
                  </a:lnTo>
                  <a:lnTo>
                    <a:pt x="0" y="369277"/>
                  </a:lnTo>
                  <a:lnTo>
                    <a:pt x="7379843" y="369277"/>
                  </a:lnTo>
                  <a:lnTo>
                    <a:pt x="737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325623" y="4963198"/>
              <a:ext cx="7379970" cy="369570"/>
            </a:xfrm>
            <a:custGeom>
              <a:avLst/>
              <a:gdLst/>
              <a:ahLst/>
              <a:cxnLst/>
              <a:rect l="l" t="t" r="r" b="b"/>
              <a:pathLst>
                <a:path w="7379970" h="369570">
                  <a:moveTo>
                    <a:pt x="0" y="369277"/>
                  </a:moveTo>
                  <a:lnTo>
                    <a:pt x="7379843" y="369277"/>
                  </a:lnTo>
                  <a:lnTo>
                    <a:pt x="7379843" y="0"/>
                  </a:lnTo>
                  <a:lnTo>
                    <a:pt x="0" y="0"/>
                  </a:lnTo>
                  <a:lnTo>
                    <a:pt x="0" y="36927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99431" y="3897884"/>
              <a:ext cx="5156835" cy="1483360"/>
            </a:xfrm>
            <a:custGeom>
              <a:avLst/>
              <a:gdLst/>
              <a:ahLst/>
              <a:cxnLst/>
              <a:rect l="l" t="t" r="r" b="b"/>
              <a:pathLst>
                <a:path w="5156834" h="1483360">
                  <a:moveTo>
                    <a:pt x="0" y="1482978"/>
                  </a:moveTo>
                  <a:lnTo>
                    <a:pt x="5156708" y="1482978"/>
                  </a:lnTo>
                  <a:lnTo>
                    <a:pt x="5156708" y="0"/>
                  </a:lnTo>
                  <a:lnTo>
                    <a:pt x="0" y="0"/>
                  </a:lnTo>
                  <a:lnTo>
                    <a:pt x="0" y="1482978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729" y="6597650"/>
            <a:ext cx="11040745" cy="0"/>
          </a:xfrm>
          <a:custGeom>
            <a:avLst/>
            <a:gdLst/>
            <a:ahLst/>
            <a:cxnLst/>
            <a:rect l="l" t="t" r="r" b="b"/>
            <a:pathLst>
              <a:path w="11040745" h="0">
                <a:moveTo>
                  <a:pt x="0" y="0"/>
                </a:moveTo>
                <a:lnTo>
                  <a:pt x="11040579" y="0"/>
                </a:lnTo>
              </a:path>
            </a:pathLst>
          </a:custGeom>
          <a:ln w="6350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8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/>
              <a:t>Bygningsreglementet</a:t>
            </a:r>
            <a:r>
              <a:rPr dirty="0" spc="-80"/>
              <a:t> </a:t>
            </a:r>
            <a:r>
              <a:rPr dirty="0" spc="-25"/>
              <a:t>18</a:t>
            </a: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600" spc="-20" b="0">
                <a:latin typeface="Calibri"/>
                <a:cs typeface="Calibri"/>
              </a:rPr>
              <a:t>Tolkning</a:t>
            </a:r>
            <a:r>
              <a:rPr dirty="0" sz="1600" spc="-65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af</a:t>
            </a:r>
            <a:r>
              <a:rPr dirty="0" sz="1600" spc="-60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mindre</a:t>
            </a:r>
            <a:r>
              <a:rPr dirty="0" sz="1600" spc="-50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renoverings</a:t>
            </a:r>
            <a:r>
              <a:rPr dirty="0" sz="1600" spc="-10" b="0">
                <a:latin typeface="Calibri"/>
                <a:cs typeface="Calibri"/>
              </a:rPr>
              <a:t> </a:t>
            </a:r>
            <a:r>
              <a:rPr dirty="0" sz="1600" b="0">
                <a:latin typeface="Calibri"/>
                <a:cs typeface="Calibri"/>
              </a:rPr>
              <a:t>model</a:t>
            </a:r>
            <a:r>
              <a:rPr dirty="0" sz="1600" spc="-45" b="0">
                <a:latin typeface="Calibri"/>
                <a:cs typeface="Calibri"/>
              </a:rPr>
              <a:t> </a:t>
            </a:r>
            <a:r>
              <a:rPr dirty="0" sz="1600" spc="-50" b="0"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8466" y="244830"/>
            <a:ext cx="1089914" cy="113197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2297176" y="3165894"/>
          <a:ext cx="7468870" cy="2158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9970"/>
              </a:tblGrid>
              <a:tr h="356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</a:tr>
              <a:tr h="353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</a:tr>
              <a:tr h="368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7" name="object 7" descr=""/>
          <p:cNvGrpSpPr/>
          <p:nvPr/>
        </p:nvGrpSpPr>
        <p:grpSpPr>
          <a:xfrm>
            <a:off x="2303526" y="3528605"/>
            <a:ext cx="7379970" cy="1804035"/>
            <a:chOff x="2303526" y="3528605"/>
            <a:chExt cx="7379970" cy="1804035"/>
          </a:xfrm>
        </p:grpSpPr>
        <p:sp>
          <p:nvSpPr>
            <p:cNvPr id="8" name="object 8" descr=""/>
            <p:cNvSpPr/>
            <p:nvPr/>
          </p:nvSpPr>
          <p:spPr>
            <a:xfrm>
              <a:off x="2303526" y="3528605"/>
              <a:ext cx="7379970" cy="1804035"/>
            </a:xfrm>
            <a:custGeom>
              <a:avLst/>
              <a:gdLst/>
              <a:ahLst/>
              <a:cxnLst/>
              <a:rect l="l" t="t" r="r" b="b"/>
              <a:pathLst>
                <a:path w="7379970" h="1804035">
                  <a:moveTo>
                    <a:pt x="7379843" y="0"/>
                  </a:moveTo>
                  <a:lnTo>
                    <a:pt x="0" y="0"/>
                  </a:lnTo>
                  <a:lnTo>
                    <a:pt x="0" y="360553"/>
                  </a:lnTo>
                  <a:lnTo>
                    <a:pt x="0" y="369277"/>
                  </a:lnTo>
                  <a:lnTo>
                    <a:pt x="0" y="1803869"/>
                  </a:lnTo>
                  <a:lnTo>
                    <a:pt x="7379843" y="1803869"/>
                  </a:lnTo>
                  <a:lnTo>
                    <a:pt x="7379843" y="360553"/>
                  </a:lnTo>
                  <a:lnTo>
                    <a:pt x="737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564638" y="3659846"/>
              <a:ext cx="6708140" cy="1551940"/>
            </a:xfrm>
            <a:custGeom>
              <a:avLst/>
              <a:gdLst/>
              <a:ahLst/>
              <a:cxnLst/>
              <a:rect l="l" t="t" r="r" b="b"/>
              <a:pathLst>
                <a:path w="6708140" h="1551939">
                  <a:moveTo>
                    <a:pt x="1123441" y="116625"/>
                  </a:moveTo>
                  <a:lnTo>
                    <a:pt x="1263002" y="116625"/>
                  </a:lnTo>
                  <a:lnTo>
                    <a:pt x="1263002" y="9652"/>
                  </a:lnTo>
                  <a:lnTo>
                    <a:pt x="1123441" y="9652"/>
                  </a:lnTo>
                  <a:lnTo>
                    <a:pt x="1123441" y="116625"/>
                  </a:lnTo>
                  <a:close/>
                </a:path>
                <a:path w="6708140" h="1551939">
                  <a:moveTo>
                    <a:pt x="5449062" y="106973"/>
                  </a:moveTo>
                  <a:lnTo>
                    <a:pt x="5588622" y="106973"/>
                  </a:lnTo>
                  <a:lnTo>
                    <a:pt x="5588622" y="0"/>
                  </a:lnTo>
                  <a:lnTo>
                    <a:pt x="5449062" y="0"/>
                  </a:lnTo>
                  <a:lnTo>
                    <a:pt x="5449062" y="106973"/>
                  </a:lnTo>
                  <a:close/>
                </a:path>
                <a:path w="6708140" h="1551939">
                  <a:moveTo>
                    <a:pt x="0" y="462065"/>
                  </a:moveTo>
                  <a:lnTo>
                    <a:pt x="139560" y="462065"/>
                  </a:lnTo>
                  <a:lnTo>
                    <a:pt x="139560" y="355092"/>
                  </a:lnTo>
                  <a:lnTo>
                    <a:pt x="0" y="355092"/>
                  </a:lnTo>
                  <a:lnTo>
                    <a:pt x="0" y="462065"/>
                  </a:lnTo>
                  <a:close/>
                </a:path>
                <a:path w="6708140" h="1551939">
                  <a:moveTo>
                    <a:pt x="2457831" y="490513"/>
                  </a:moveTo>
                  <a:lnTo>
                    <a:pt x="2597391" y="490513"/>
                  </a:lnTo>
                  <a:lnTo>
                    <a:pt x="2597391" y="383540"/>
                  </a:lnTo>
                  <a:lnTo>
                    <a:pt x="2457831" y="383540"/>
                  </a:lnTo>
                  <a:lnTo>
                    <a:pt x="2457831" y="490513"/>
                  </a:lnTo>
                  <a:close/>
                </a:path>
                <a:path w="6708140" h="1551939">
                  <a:moveTo>
                    <a:pt x="4047743" y="462065"/>
                  </a:moveTo>
                  <a:lnTo>
                    <a:pt x="4187304" y="462065"/>
                  </a:lnTo>
                  <a:lnTo>
                    <a:pt x="4187304" y="355092"/>
                  </a:lnTo>
                  <a:lnTo>
                    <a:pt x="4047743" y="355092"/>
                  </a:lnTo>
                  <a:lnTo>
                    <a:pt x="4047743" y="462065"/>
                  </a:lnTo>
                  <a:close/>
                </a:path>
                <a:path w="6708140" h="1551939">
                  <a:moveTo>
                    <a:pt x="209295" y="1168312"/>
                  </a:moveTo>
                  <a:lnTo>
                    <a:pt x="348856" y="1168312"/>
                  </a:lnTo>
                  <a:lnTo>
                    <a:pt x="348856" y="1061339"/>
                  </a:lnTo>
                  <a:lnTo>
                    <a:pt x="209295" y="1061339"/>
                  </a:lnTo>
                  <a:lnTo>
                    <a:pt x="209295" y="1168312"/>
                  </a:lnTo>
                  <a:close/>
                </a:path>
                <a:path w="6708140" h="1551939">
                  <a:moveTo>
                    <a:pt x="6568186" y="1541565"/>
                  </a:moveTo>
                  <a:lnTo>
                    <a:pt x="6707746" y="1541565"/>
                  </a:lnTo>
                  <a:lnTo>
                    <a:pt x="6707746" y="1434592"/>
                  </a:lnTo>
                  <a:lnTo>
                    <a:pt x="6568186" y="1434592"/>
                  </a:lnTo>
                  <a:lnTo>
                    <a:pt x="6568186" y="1541565"/>
                  </a:lnTo>
                  <a:close/>
                </a:path>
                <a:path w="6708140" h="1551939">
                  <a:moveTo>
                    <a:pt x="4973828" y="820586"/>
                  </a:moveTo>
                  <a:lnTo>
                    <a:pt x="5113388" y="820586"/>
                  </a:lnTo>
                  <a:lnTo>
                    <a:pt x="5113388" y="713613"/>
                  </a:lnTo>
                  <a:lnTo>
                    <a:pt x="4973828" y="713613"/>
                  </a:lnTo>
                  <a:lnTo>
                    <a:pt x="4973828" y="820586"/>
                  </a:lnTo>
                  <a:close/>
                </a:path>
                <a:path w="6708140" h="1551939">
                  <a:moveTo>
                    <a:pt x="2527554" y="1551852"/>
                  </a:moveTo>
                  <a:lnTo>
                    <a:pt x="2667114" y="1551852"/>
                  </a:lnTo>
                  <a:lnTo>
                    <a:pt x="2667114" y="1444879"/>
                  </a:lnTo>
                  <a:lnTo>
                    <a:pt x="2527554" y="1444879"/>
                  </a:lnTo>
                  <a:lnTo>
                    <a:pt x="2527554" y="1551852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2634360" y="3303357"/>
            <a:ext cx="139700" cy="107314"/>
          </a:xfrm>
          <a:custGeom>
            <a:avLst/>
            <a:gdLst/>
            <a:ahLst/>
            <a:cxnLst/>
            <a:rect l="l" t="t" r="r" b="b"/>
            <a:pathLst>
              <a:path w="139700" h="107314">
                <a:moveTo>
                  <a:pt x="0" y="106973"/>
                </a:moveTo>
                <a:lnTo>
                  <a:pt x="139560" y="106973"/>
                </a:lnTo>
                <a:lnTo>
                  <a:pt x="139560" y="0"/>
                </a:lnTo>
                <a:lnTo>
                  <a:pt x="0" y="0"/>
                </a:lnTo>
                <a:lnTo>
                  <a:pt x="0" y="106973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5779134" y="3305516"/>
            <a:ext cx="139700" cy="107314"/>
          </a:xfrm>
          <a:custGeom>
            <a:avLst/>
            <a:gdLst/>
            <a:ahLst/>
            <a:cxnLst/>
            <a:rect l="l" t="t" r="r" b="b"/>
            <a:pathLst>
              <a:path w="139700" h="107314">
                <a:moveTo>
                  <a:pt x="0" y="106973"/>
                </a:moveTo>
                <a:lnTo>
                  <a:pt x="139560" y="106973"/>
                </a:lnTo>
                <a:lnTo>
                  <a:pt x="139560" y="0"/>
                </a:lnTo>
                <a:lnTo>
                  <a:pt x="0" y="0"/>
                </a:lnTo>
                <a:lnTo>
                  <a:pt x="0" y="106973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729" y="6597650"/>
            <a:ext cx="11040745" cy="0"/>
          </a:xfrm>
          <a:custGeom>
            <a:avLst/>
            <a:gdLst/>
            <a:ahLst/>
            <a:cxnLst/>
            <a:rect l="l" t="t" r="r" b="b"/>
            <a:pathLst>
              <a:path w="11040745" h="0">
                <a:moveTo>
                  <a:pt x="0" y="0"/>
                </a:moveTo>
                <a:lnTo>
                  <a:pt x="11040579" y="0"/>
                </a:lnTo>
              </a:path>
            </a:pathLst>
          </a:custGeom>
          <a:ln w="6350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64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dirty="0"/>
              <a:t>Bygningsreglementet</a:t>
            </a:r>
            <a:r>
              <a:rPr dirty="0" spc="-30"/>
              <a:t> </a:t>
            </a:r>
            <a:r>
              <a:rPr dirty="0" spc="-25"/>
              <a:t>18</a:t>
            </a: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800" spc="-10" b="0">
                <a:latin typeface="Segoe UI"/>
                <a:cs typeface="Segoe UI"/>
              </a:rPr>
              <a:t>Vejledning</a:t>
            </a:r>
            <a:r>
              <a:rPr dirty="0" sz="1800" spc="-35" b="0">
                <a:latin typeface="Segoe UI"/>
                <a:cs typeface="Segoe UI"/>
              </a:rPr>
              <a:t> </a:t>
            </a:r>
            <a:r>
              <a:rPr dirty="0" sz="1800" b="0">
                <a:latin typeface="Segoe UI"/>
                <a:cs typeface="Segoe UI"/>
              </a:rPr>
              <a:t>om</a:t>
            </a:r>
            <a:r>
              <a:rPr dirty="0" sz="1800" spc="-40" b="0">
                <a:latin typeface="Segoe UI"/>
                <a:cs typeface="Segoe UI"/>
              </a:rPr>
              <a:t> </a:t>
            </a:r>
            <a:r>
              <a:rPr dirty="0" sz="1800" b="0">
                <a:latin typeface="Segoe UI"/>
                <a:cs typeface="Segoe UI"/>
              </a:rPr>
              <a:t>energiforbrug</a:t>
            </a:r>
            <a:r>
              <a:rPr dirty="0" sz="1800" spc="-40" b="0">
                <a:latin typeface="Segoe UI"/>
                <a:cs typeface="Segoe UI"/>
              </a:rPr>
              <a:t> </a:t>
            </a:r>
            <a:r>
              <a:rPr dirty="0" sz="1800" b="0">
                <a:latin typeface="Segoe UI"/>
                <a:cs typeface="Segoe UI"/>
              </a:rPr>
              <a:t>–</a:t>
            </a:r>
            <a:r>
              <a:rPr dirty="0" sz="1800" spc="-35" b="0">
                <a:latin typeface="Segoe UI"/>
                <a:cs typeface="Segoe UI"/>
              </a:rPr>
              <a:t> </a:t>
            </a:r>
            <a:r>
              <a:rPr dirty="0" sz="1800" b="0">
                <a:latin typeface="Segoe UI"/>
                <a:cs typeface="Segoe UI"/>
              </a:rPr>
              <a:t>9.6</a:t>
            </a:r>
            <a:r>
              <a:rPr dirty="0" sz="1800" spc="-45" b="0">
                <a:latin typeface="Segoe UI"/>
                <a:cs typeface="Segoe UI"/>
              </a:rPr>
              <a:t> </a:t>
            </a:r>
            <a:r>
              <a:rPr dirty="0" sz="1800" b="0">
                <a:latin typeface="Segoe UI"/>
                <a:cs typeface="Segoe UI"/>
              </a:rPr>
              <a:t>Krav</a:t>
            </a:r>
            <a:r>
              <a:rPr dirty="0" sz="1800" spc="-30" b="0">
                <a:latin typeface="Segoe UI"/>
                <a:cs typeface="Segoe UI"/>
              </a:rPr>
              <a:t> </a:t>
            </a:r>
            <a:r>
              <a:rPr dirty="0" sz="1800" b="0">
                <a:latin typeface="Segoe UI"/>
                <a:cs typeface="Segoe UI"/>
              </a:rPr>
              <a:t>til</a:t>
            </a:r>
            <a:r>
              <a:rPr dirty="0" sz="1800" spc="-35" b="0">
                <a:latin typeface="Segoe UI"/>
                <a:cs typeface="Segoe UI"/>
              </a:rPr>
              <a:t> </a:t>
            </a:r>
            <a:r>
              <a:rPr dirty="0" sz="1800" spc="-10" b="0">
                <a:latin typeface="Segoe UI"/>
                <a:cs typeface="Segoe UI"/>
              </a:rPr>
              <a:t>bygningsautomatikken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5300091" y="2697098"/>
            <a:ext cx="4442460" cy="472440"/>
          </a:xfrm>
          <a:custGeom>
            <a:avLst/>
            <a:gdLst/>
            <a:ahLst/>
            <a:cxnLst/>
            <a:rect l="l" t="t" r="r" b="b"/>
            <a:pathLst>
              <a:path w="4442459" h="472439">
                <a:moveTo>
                  <a:pt x="4442460" y="192024"/>
                </a:moveTo>
                <a:lnTo>
                  <a:pt x="3584435" y="192024"/>
                </a:lnTo>
                <a:lnTo>
                  <a:pt x="3584435" y="0"/>
                </a:lnTo>
                <a:lnTo>
                  <a:pt x="1854708" y="0"/>
                </a:lnTo>
                <a:lnTo>
                  <a:pt x="1784604" y="0"/>
                </a:lnTo>
                <a:lnTo>
                  <a:pt x="0" y="0"/>
                </a:lnTo>
                <a:lnTo>
                  <a:pt x="0" y="280416"/>
                </a:lnTo>
                <a:lnTo>
                  <a:pt x="1784604" y="280416"/>
                </a:lnTo>
                <a:lnTo>
                  <a:pt x="1854708" y="280416"/>
                </a:lnTo>
                <a:lnTo>
                  <a:pt x="3354324" y="280416"/>
                </a:lnTo>
                <a:lnTo>
                  <a:pt x="3354324" y="472440"/>
                </a:lnTo>
                <a:lnTo>
                  <a:pt x="4442460" y="472440"/>
                </a:lnTo>
                <a:lnTo>
                  <a:pt x="4442460" y="19202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95769" y="3081146"/>
            <a:ext cx="6181725" cy="472440"/>
          </a:xfrm>
          <a:custGeom>
            <a:avLst/>
            <a:gdLst/>
            <a:ahLst/>
            <a:cxnLst/>
            <a:rect l="l" t="t" r="r" b="b"/>
            <a:pathLst>
              <a:path w="6181725" h="472439">
                <a:moveTo>
                  <a:pt x="6181306" y="192024"/>
                </a:moveTo>
                <a:lnTo>
                  <a:pt x="3317748" y="192024"/>
                </a:lnTo>
                <a:lnTo>
                  <a:pt x="3317748" y="0"/>
                </a:lnTo>
                <a:lnTo>
                  <a:pt x="0" y="0"/>
                </a:lnTo>
                <a:lnTo>
                  <a:pt x="0" y="280416"/>
                </a:lnTo>
                <a:lnTo>
                  <a:pt x="2516086" y="280416"/>
                </a:lnTo>
                <a:lnTo>
                  <a:pt x="2516086" y="472440"/>
                </a:lnTo>
                <a:lnTo>
                  <a:pt x="6181306" y="472440"/>
                </a:lnTo>
                <a:lnTo>
                  <a:pt x="6181306" y="19202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95769" y="3785234"/>
            <a:ext cx="5919470" cy="472440"/>
          </a:xfrm>
          <a:custGeom>
            <a:avLst/>
            <a:gdLst/>
            <a:ahLst/>
            <a:cxnLst/>
            <a:rect l="l" t="t" r="r" b="b"/>
            <a:pathLst>
              <a:path w="5919470" h="472439">
                <a:moveTo>
                  <a:pt x="5919216" y="192036"/>
                </a:moveTo>
                <a:lnTo>
                  <a:pt x="5515305" y="192036"/>
                </a:lnTo>
                <a:lnTo>
                  <a:pt x="5515305" y="0"/>
                </a:lnTo>
                <a:lnTo>
                  <a:pt x="2781262" y="0"/>
                </a:lnTo>
                <a:lnTo>
                  <a:pt x="2711158" y="0"/>
                </a:lnTo>
                <a:lnTo>
                  <a:pt x="2372830" y="0"/>
                </a:lnTo>
                <a:lnTo>
                  <a:pt x="2372830" y="192036"/>
                </a:lnTo>
                <a:lnTo>
                  <a:pt x="0" y="192036"/>
                </a:lnTo>
                <a:lnTo>
                  <a:pt x="0" y="472440"/>
                </a:lnTo>
                <a:lnTo>
                  <a:pt x="5919216" y="472440"/>
                </a:lnTo>
                <a:lnTo>
                  <a:pt x="5919216" y="1920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54507" y="1654555"/>
            <a:ext cx="8949055" cy="810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800">
                <a:latin typeface="Calibri"/>
                <a:cs typeface="Calibri"/>
              </a:rPr>
              <a:t>For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at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bygningsautomatikken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opfylder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kravene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§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295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stk.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skal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overholde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følgende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krav: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86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800">
                <a:latin typeface="Calibri"/>
                <a:cs typeface="Calibri"/>
              </a:rPr>
              <a:t>Et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fælles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eller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flere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separate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systemer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for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bygningsautomatik: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54507" y="2675890"/>
            <a:ext cx="97770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800" spc="-10">
                <a:latin typeface="Calibri"/>
                <a:cs typeface="Calibri"/>
              </a:rPr>
              <a:t>Kravene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til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bygningsautomatikken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opfyldes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med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et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eller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flere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it-baserede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30">
                <a:latin typeface="Calibri"/>
                <a:cs typeface="Calibri"/>
              </a:rPr>
              <a:t>systemer,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som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tilsammen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3107" y="2867914"/>
            <a:ext cx="773810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dækker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funktionerne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angivet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§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295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stk.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3.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Hvis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flere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30">
                <a:latin typeface="Calibri"/>
                <a:cs typeface="Calibri"/>
              </a:rPr>
              <a:t>systemer,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skal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være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654415" y="2977514"/>
            <a:ext cx="1088390" cy="1924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1395"/>
              </a:lnSpc>
            </a:pPr>
            <a:r>
              <a:rPr dirty="0" sz="1800" spc="-10">
                <a:latin typeface="Calibri"/>
                <a:cs typeface="Calibri"/>
              </a:rPr>
              <a:t>automatisk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3107" y="3059938"/>
            <a:ext cx="86747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dataudveksling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mellem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systemerne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og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alle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bygningsautomatikkens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funktioner,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indstillinger</a:t>
            </a:r>
            <a:r>
              <a:rPr dirty="0" sz="1800" spc="-25">
                <a:latin typeface="Calibri"/>
                <a:cs typeface="Calibri"/>
              </a:rPr>
              <a:t> og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3107" y="3251961"/>
            <a:ext cx="24872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indreguleringer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skal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kunne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411854" y="3361563"/>
            <a:ext cx="3665220" cy="1924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95"/>
              </a:lnSpc>
            </a:pPr>
            <a:r>
              <a:rPr dirty="0" sz="1800">
                <a:latin typeface="Calibri"/>
                <a:cs typeface="Calibri"/>
              </a:rPr>
              <a:t>betjenes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fra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samme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enhed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fx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pc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268598" y="3785234"/>
            <a:ext cx="3142615" cy="1924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10"/>
              </a:lnSpc>
            </a:pPr>
            <a:r>
              <a:rPr dirty="0" sz="1800" spc="-10">
                <a:latin typeface="Calibri"/>
                <a:cs typeface="Calibri"/>
              </a:rPr>
              <a:t>CTS-</a:t>
            </a:r>
            <a:r>
              <a:rPr dirty="0" sz="1800">
                <a:latin typeface="Calibri"/>
                <a:cs typeface="Calibri"/>
              </a:rPr>
              <a:t>anlæg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med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alle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funktionerne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54507" y="3764407"/>
            <a:ext cx="8940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  <a:tab pos="5756910" algn="l"/>
              </a:tabLst>
            </a:pPr>
            <a:r>
              <a:rPr dirty="0" sz="1800">
                <a:latin typeface="Calibri"/>
                <a:cs typeface="Calibri"/>
              </a:rPr>
              <a:t>Det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kan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så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være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alt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fra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	inkluderet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til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konstellation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af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fx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95769" y="4065651"/>
            <a:ext cx="5919470" cy="1924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800">
                <a:latin typeface="Calibri"/>
                <a:cs typeface="Calibri"/>
              </a:rPr>
              <a:t>individuelle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automatik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på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enkelte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anlæg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med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fuld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datadeling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54507" y="4593463"/>
            <a:ext cx="90220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800" spc="-10">
                <a:latin typeface="Calibri"/>
                <a:cs typeface="Calibri"/>
              </a:rPr>
              <a:t>Bygningsautomatikken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skal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omfatte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alle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parametre,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styringer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og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reguleringer, </a:t>
            </a:r>
            <a:r>
              <a:rPr dirty="0" sz="1800">
                <a:latin typeface="Calibri"/>
                <a:cs typeface="Calibri"/>
              </a:rPr>
              <a:t>der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håndterer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83107" y="4785182"/>
            <a:ext cx="88715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energitilførslen,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energieffektiviteten,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det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termiske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indeklima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(herunder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udluftning,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mekanisk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og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83107" y="4977765"/>
            <a:ext cx="69488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naturlig</a:t>
            </a:r>
            <a:r>
              <a:rPr dirty="0" sz="1800" spc="-10">
                <a:latin typeface="Calibri"/>
                <a:cs typeface="Calibri"/>
              </a:rPr>
              <a:t> ventilation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og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automatisk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styret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solafskærmning),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luftkvaliteten </a:t>
            </a:r>
            <a:r>
              <a:rPr dirty="0" sz="1800" spc="-25">
                <a:latin typeface="Calibri"/>
                <a:cs typeface="Calibri"/>
              </a:rPr>
              <a:t>og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872603" y="4998339"/>
            <a:ext cx="1125220" cy="28067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2100"/>
              </a:lnSpc>
            </a:pPr>
            <a:r>
              <a:rPr dirty="0" sz="1800" spc="-10">
                <a:latin typeface="Calibri"/>
                <a:cs typeface="Calibri"/>
              </a:rPr>
              <a:t>belysningen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9025508" y="4977765"/>
            <a:ext cx="1371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i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bygningen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og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95769" y="5190363"/>
            <a:ext cx="1408430" cy="28067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00"/>
              </a:lnSpc>
            </a:pP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enkelte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rum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57006" y="156337"/>
            <a:ext cx="1438021" cy="1353439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5075" y="5539473"/>
            <a:ext cx="7718171" cy="928497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9954738" y="1711397"/>
            <a:ext cx="1899285" cy="236854"/>
            <a:chOff x="9954738" y="1711397"/>
            <a:chExt cx="1899285" cy="236854"/>
          </a:xfrm>
        </p:grpSpPr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54738" y="1711397"/>
              <a:ext cx="1898961" cy="236379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62768" y="1772818"/>
              <a:ext cx="1834261" cy="170916"/>
            </a:xfrm>
            <a:prstGeom prst="rect">
              <a:avLst/>
            </a:prstGeom>
          </p:spPr>
        </p:pic>
      </p:grpSp>
      <p:grpSp>
        <p:nvGrpSpPr>
          <p:cNvPr id="29" name="object 29" descr=""/>
          <p:cNvGrpSpPr/>
          <p:nvPr/>
        </p:nvGrpSpPr>
        <p:grpSpPr>
          <a:xfrm>
            <a:off x="9883013" y="3149880"/>
            <a:ext cx="2291080" cy="340360"/>
            <a:chOff x="9883013" y="3149880"/>
            <a:chExt cx="2291080" cy="340360"/>
          </a:xfrm>
        </p:grpSpPr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86128" y="3149880"/>
              <a:ext cx="2287642" cy="34026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83013" y="3193694"/>
              <a:ext cx="2224151" cy="2563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729" y="6597650"/>
            <a:ext cx="11040745" cy="0"/>
          </a:xfrm>
          <a:custGeom>
            <a:avLst/>
            <a:gdLst/>
            <a:ahLst/>
            <a:cxnLst/>
            <a:rect l="l" t="t" r="r" b="b"/>
            <a:pathLst>
              <a:path w="11040745" h="0">
                <a:moveTo>
                  <a:pt x="0" y="0"/>
                </a:moveTo>
                <a:lnTo>
                  <a:pt x="11040579" y="0"/>
                </a:lnTo>
              </a:path>
            </a:pathLst>
          </a:custGeom>
          <a:ln w="6350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93407" y="375170"/>
            <a:ext cx="11089005" cy="6421120"/>
            <a:chOff x="393407" y="375170"/>
            <a:chExt cx="11089005" cy="64211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407" y="375170"/>
              <a:ext cx="9717405" cy="610768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45201" y="1233757"/>
              <a:ext cx="10624185" cy="5549265"/>
            </a:xfrm>
            <a:custGeom>
              <a:avLst/>
              <a:gdLst/>
              <a:ahLst/>
              <a:cxnLst/>
              <a:rect l="l" t="t" r="r" b="b"/>
              <a:pathLst>
                <a:path w="10624185" h="5549265">
                  <a:moveTo>
                    <a:pt x="973184" y="579675"/>
                  </a:moveTo>
                  <a:lnTo>
                    <a:pt x="964653" y="562645"/>
                  </a:lnTo>
                  <a:lnTo>
                    <a:pt x="959571" y="545708"/>
                  </a:lnTo>
                  <a:lnTo>
                    <a:pt x="957876" y="528882"/>
                  </a:lnTo>
                  <a:lnTo>
                    <a:pt x="959505" y="512188"/>
                  </a:lnTo>
                  <a:lnTo>
                    <a:pt x="983712" y="463073"/>
                  </a:lnTo>
                  <a:lnTo>
                    <a:pt x="1015322" y="431323"/>
                  </a:lnTo>
                  <a:lnTo>
                    <a:pt x="1058726" y="400543"/>
                  </a:lnTo>
                  <a:lnTo>
                    <a:pt x="1113423" y="370881"/>
                  </a:lnTo>
                  <a:lnTo>
                    <a:pt x="1178913" y="342485"/>
                  </a:lnTo>
                  <a:lnTo>
                    <a:pt x="1215548" y="328809"/>
                  </a:lnTo>
                  <a:lnTo>
                    <a:pt x="1254694" y="315506"/>
                  </a:lnTo>
                  <a:lnTo>
                    <a:pt x="1296287" y="302593"/>
                  </a:lnTo>
                  <a:lnTo>
                    <a:pt x="1340266" y="290091"/>
                  </a:lnTo>
                  <a:lnTo>
                    <a:pt x="1386567" y="278016"/>
                  </a:lnTo>
                  <a:lnTo>
                    <a:pt x="1435128" y="266389"/>
                  </a:lnTo>
                  <a:lnTo>
                    <a:pt x="1485886" y="255228"/>
                  </a:lnTo>
                  <a:lnTo>
                    <a:pt x="1538778" y="244551"/>
                  </a:lnTo>
                  <a:lnTo>
                    <a:pt x="1593743" y="234376"/>
                  </a:lnTo>
                  <a:lnTo>
                    <a:pt x="1650717" y="224724"/>
                  </a:lnTo>
                  <a:lnTo>
                    <a:pt x="1709639" y="215611"/>
                  </a:lnTo>
                  <a:lnTo>
                    <a:pt x="1770444" y="207057"/>
                  </a:lnTo>
                  <a:lnTo>
                    <a:pt x="1833071" y="199081"/>
                  </a:lnTo>
                  <a:lnTo>
                    <a:pt x="1897457" y="191700"/>
                  </a:lnTo>
                  <a:lnTo>
                    <a:pt x="1963540" y="184935"/>
                  </a:lnTo>
                  <a:lnTo>
                    <a:pt x="2031256" y="178802"/>
                  </a:lnTo>
                  <a:lnTo>
                    <a:pt x="2100544" y="173321"/>
                  </a:lnTo>
                  <a:lnTo>
                    <a:pt x="2171340" y="168511"/>
                  </a:lnTo>
                  <a:lnTo>
                    <a:pt x="2243582" y="164390"/>
                  </a:lnTo>
                  <a:lnTo>
                    <a:pt x="2317208" y="160976"/>
                  </a:lnTo>
                  <a:lnTo>
                    <a:pt x="2392155" y="158289"/>
                  </a:lnTo>
                  <a:lnTo>
                    <a:pt x="2444696" y="156866"/>
                  </a:lnTo>
                  <a:lnTo>
                    <a:pt x="2497283" y="155825"/>
                  </a:lnTo>
                  <a:lnTo>
                    <a:pt x="2549877" y="155163"/>
                  </a:lnTo>
                  <a:lnTo>
                    <a:pt x="2602439" y="154880"/>
                  </a:lnTo>
                  <a:lnTo>
                    <a:pt x="2654931" y="154973"/>
                  </a:lnTo>
                  <a:lnTo>
                    <a:pt x="2707313" y="155441"/>
                  </a:lnTo>
                  <a:lnTo>
                    <a:pt x="2759547" y="156281"/>
                  </a:lnTo>
                  <a:lnTo>
                    <a:pt x="2811593" y="157492"/>
                  </a:lnTo>
                  <a:lnTo>
                    <a:pt x="2863414" y="159072"/>
                  </a:lnTo>
                  <a:lnTo>
                    <a:pt x="2914969" y="161020"/>
                  </a:lnTo>
                  <a:lnTo>
                    <a:pt x="2966221" y="163333"/>
                  </a:lnTo>
                  <a:lnTo>
                    <a:pt x="3017131" y="166010"/>
                  </a:lnTo>
                  <a:lnTo>
                    <a:pt x="3067659" y="169049"/>
                  </a:lnTo>
                  <a:lnTo>
                    <a:pt x="3117767" y="172448"/>
                  </a:lnTo>
                  <a:lnTo>
                    <a:pt x="3167416" y="176205"/>
                  </a:lnTo>
                  <a:lnTo>
                    <a:pt x="3216566" y="180318"/>
                  </a:lnTo>
                  <a:lnTo>
                    <a:pt x="3265181" y="184786"/>
                  </a:lnTo>
                  <a:lnTo>
                    <a:pt x="3313219" y="189607"/>
                  </a:lnTo>
                  <a:lnTo>
                    <a:pt x="3360644" y="194779"/>
                  </a:lnTo>
                  <a:lnTo>
                    <a:pt x="3407415" y="200300"/>
                  </a:lnTo>
                  <a:lnTo>
                    <a:pt x="3453494" y="206168"/>
                  </a:lnTo>
                  <a:lnTo>
                    <a:pt x="3482788" y="194343"/>
                  </a:lnTo>
                  <a:lnTo>
                    <a:pt x="3547360" y="171958"/>
                  </a:lnTo>
                  <a:lnTo>
                    <a:pt x="3619391" y="151296"/>
                  </a:lnTo>
                  <a:lnTo>
                    <a:pt x="3658008" y="141625"/>
                  </a:lnTo>
                  <a:lnTo>
                    <a:pt x="3698256" y="132400"/>
                  </a:lnTo>
                  <a:lnTo>
                    <a:pt x="3740055" y="123628"/>
                  </a:lnTo>
                  <a:lnTo>
                    <a:pt x="3783328" y="115314"/>
                  </a:lnTo>
                  <a:lnTo>
                    <a:pt x="3827998" y="107463"/>
                  </a:lnTo>
                  <a:lnTo>
                    <a:pt x="3873985" y="100080"/>
                  </a:lnTo>
                  <a:lnTo>
                    <a:pt x="3921211" y="93171"/>
                  </a:lnTo>
                  <a:lnTo>
                    <a:pt x="3969599" y="86742"/>
                  </a:lnTo>
                  <a:lnTo>
                    <a:pt x="4019070" y="80798"/>
                  </a:lnTo>
                  <a:lnTo>
                    <a:pt x="4069546" y="75343"/>
                  </a:lnTo>
                  <a:lnTo>
                    <a:pt x="4120950" y="70385"/>
                  </a:lnTo>
                  <a:lnTo>
                    <a:pt x="4173202" y="65927"/>
                  </a:lnTo>
                  <a:lnTo>
                    <a:pt x="4226225" y="61976"/>
                  </a:lnTo>
                  <a:lnTo>
                    <a:pt x="4279941" y="58536"/>
                  </a:lnTo>
                  <a:lnTo>
                    <a:pt x="4334271" y="55614"/>
                  </a:lnTo>
                  <a:lnTo>
                    <a:pt x="4389137" y="53215"/>
                  </a:lnTo>
                  <a:lnTo>
                    <a:pt x="4444462" y="51343"/>
                  </a:lnTo>
                  <a:lnTo>
                    <a:pt x="4500167" y="50005"/>
                  </a:lnTo>
                  <a:lnTo>
                    <a:pt x="4556173" y="49206"/>
                  </a:lnTo>
                  <a:lnTo>
                    <a:pt x="4612404" y="48951"/>
                  </a:lnTo>
                  <a:lnTo>
                    <a:pt x="4668780" y="49246"/>
                  </a:lnTo>
                  <a:lnTo>
                    <a:pt x="4725224" y="50095"/>
                  </a:lnTo>
                  <a:lnTo>
                    <a:pt x="4781657" y="51506"/>
                  </a:lnTo>
                  <a:lnTo>
                    <a:pt x="4838002" y="53482"/>
                  </a:lnTo>
                  <a:lnTo>
                    <a:pt x="4894179" y="56029"/>
                  </a:lnTo>
                  <a:lnTo>
                    <a:pt x="4950112" y="59153"/>
                  </a:lnTo>
                  <a:lnTo>
                    <a:pt x="5005721" y="62859"/>
                  </a:lnTo>
                  <a:lnTo>
                    <a:pt x="5060930" y="67153"/>
                  </a:lnTo>
                  <a:lnTo>
                    <a:pt x="5115659" y="72040"/>
                  </a:lnTo>
                  <a:lnTo>
                    <a:pt x="5169830" y="77525"/>
                  </a:lnTo>
                  <a:lnTo>
                    <a:pt x="5223366" y="83613"/>
                  </a:lnTo>
                  <a:lnTo>
                    <a:pt x="5278405" y="90638"/>
                  </a:lnTo>
                  <a:lnTo>
                    <a:pt x="5331833" y="98242"/>
                  </a:lnTo>
                  <a:lnTo>
                    <a:pt x="5383560" y="106410"/>
                  </a:lnTo>
                  <a:lnTo>
                    <a:pt x="5433499" y="115128"/>
                  </a:lnTo>
                  <a:lnTo>
                    <a:pt x="5481561" y="124383"/>
                  </a:lnTo>
                  <a:lnTo>
                    <a:pt x="5527658" y="134159"/>
                  </a:lnTo>
                  <a:lnTo>
                    <a:pt x="5556304" y="122026"/>
                  </a:lnTo>
                  <a:lnTo>
                    <a:pt x="5621232" y="99317"/>
                  </a:lnTo>
                  <a:lnTo>
                    <a:pt x="5695528" y="78747"/>
                  </a:lnTo>
                  <a:lnTo>
                    <a:pt x="5735887" y="69288"/>
                  </a:lnTo>
                  <a:lnTo>
                    <a:pt x="5778224" y="60390"/>
                  </a:lnTo>
                  <a:lnTo>
                    <a:pt x="5822418" y="52065"/>
                  </a:lnTo>
                  <a:lnTo>
                    <a:pt x="5868347" y="44320"/>
                  </a:lnTo>
                  <a:lnTo>
                    <a:pt x="5915891" y="37164"/>
                  </a:lnTo>
                  <a:lnTo>
                    <a:pt x="5964927" y="30608"/>
                  </a:lnTo>
                  <a:lnTo>
                    <a:pt x="6015336" y="24660"/>
                  </a:lnTo>
                  <a:lnTo>
                    <a:pt x="6066994" y="19328"/>
                  </a:lnTo>
                  <a:lnTo>
                    <a:pt x="6119781" y="14624"/>
                  </a:lnTo>
                  <a:lnTo>
                    <a:pt x="6173576" y="10555"/>
                  </a:lnTo>
                  <a:lnTo>
                    <a:pt x="6228257" y="7130"/>
                  </a:lnTo>
                  <a:lnTo>
                    <a:pt x="6283703" y="4360"/>
                  </a:lnTo>
                  <a:lnTo>
                    <a:pt x="6339792" y="2252"/>
                  </a:lnTo>
                  <a:lnTo>
                    <a:pt x="6396403" y="817"/>
                  </a:lnTo>
                  <a:lnTo>
                    <a:pt x="6453415" y="63"/>
                  </a:lnTo>
                  <a:lnTo>
                    <a:pt x="6510707" y="0"/>
                  </a:lnTo>
                  <a:lnTo>
                    <a:pt x="6568156" y="636"/>
                  </a:lnTo>
                  <a:lnTo>
                    <a:pt x="6625643" y="1981"/>
                  </a:lnTo>
                  <a:lnTo>
                    <a:pt x="6683044" y="4043"/>
                  </a:lnTo>
                  <a:lnTo>
                    <a:pt x="6740240" y="6833"/>
                  </a:lnTo>
                  <a:lnTo>
                    <a:pt x="6797108" y="10360"/>
                  </a:lnTo>
                  <a:lnTo>
                    <a:pt x="6853528" y="14631"/>
                  </a:lnTo>
                  <a:lnTo>
                    <a:pt x="6909377" y="19657"/>
                  </a:lnTo>
                  <a:lnTo>
                    <a:pt x="6964536" y="25447"/>
                  </a:lnTo>
                  <a:lnTo>
                    <a:pt x="7018595" y="32022"/>
                  </a:lnTo>
                  <a:lnTo>
                    <a:pt x="7070779" y="39255"/>
                  </a:lnTo>
                  <a:lnTo>
                    <a:pt x="7120975" y="47124"/>
                  </a:lnTo>
                  <a:lnTo>
                    <a:pt x="7169069" y="55610"/>
                  </a:lnTo>
                  <a:lnTo>
                    <a:pt x="7214949" y="64691"/>
                  </a:lnTo>
                  <a:lnTo>
                    <a:pt x="7258501" y="74346"/>
                  </a:lnTo>
                  <a:lnTo>
                    <a:pt x="7299612" y="84555"/>
                  </a:lnTo>
                  <a:lnTo>
                    <a:pt x="7338170" y="95297"/>
                  </a:lnTo>
                  <a:lnTo>
                    <a:pt x="7376564" y="85571"/>
                  </a:lnTo>
                  <a:lnTo>
                    <a:pt x="7416566" y="76360"/>
                  </a:lnTo>
                  <a:lnTo>
                    <a:pt x="7458086" y="67668"/>
                  </a:lnTo>
                  <a:lnTo>
                    <a:pt x="7501037" y="59496"/>
                  </a:lnTo>
                  <a:lnTo>
                    <a:pt x="7545331" y="51845"/>
                  </a:lnTo>
                  <a:lnTo>
                    <a:pt x="7590879" y="44717"/>
                  </a:lnTo>
                  <a:lnTo>
                    <a:pt x="7637595" y="38113"/>
                  </a:lnTo>
                  <a:lnTo>
                    <a:pt x="7685388" y="32036"/>
                  </a:lnTo>
                  <a:lnTo>
                    <a:pt x="7734173" y="26487"/>
                  </a:lnTo>
                  <a:lnTo>
                    <a:pt x="7783860" y="21468"/>
                  </a:lnTo>
                  <a:lnTo>
                    <a:pt x="7834363" y="16980"/>
                  </a:lnTo>
                  <a:lnTo>
                    <a:pt x="7885591" y="13025"/>
                  </a:lnTo>
                  <a:lnTo>
                    <a:pt x="7937459" y="9605"/>
                  </a:lnTo>
                  <a:lnTo>
                    <a:pt x="7989877" y="6720"/>
                  </a:lnTo>
                  <a:lnTo>
                    <a:pt x="8042758" y="4374"/>
                  </a:lnTo>
                  <a:lnTo>
                    <a:pt x="8096014" y="2567"/>
                  </a:lnTo>
                  <a:lnTo>
                    <a:pt x="8149557" y="1301"/>
                  </a:lnTo>
                  <a:lnTo>
                    <a:pt x="8203298" y="579"/>
                  </a:lnTo>
                  <a:lnTo>
                    <a:pt x="8257150" y="400"/>
                  </a:lnTo>
                  <a:lnTo>
                    <a:pt x="8311025" y="768"/>
                  </a:lnTo>
                  <a:lnTo>
                    <a:pt x="8364834" y="1684"/>
                  </a:lnTo>
                  <a:lnTo>
                    <a:pt x="8418490" y="3149"/>
                  </a:lnTo>
                  <a:lnTo>
                    <a:pt x="8471905" y="5165"/>
                  </a:lnTo>
                  <a:lnTo>
                    <a:pt x="8524991" y="7733"/>
                  </a:lnTo>
                  <a:lnTo>
                    <a:pt x="8577660" y="10856"/>
                  </a:lnTo>
                  <a:lnTo>
                    <a:pt x="8629823" y="14535"/>
                  </a:lnTo>
                  <a:lnTo>
                    <a:pt x="8681393" y="18772"/>
                  </a:lnTo>
                  <a:lnTo>
                    <a:pt x="8732282" y="23568"/>
                  </a:lnTo>
                  <a:lnTo>
                    <a:pt x="8782401" y="28925"/>
                  </a:lnTo>
                  <a:lnTo>
                    <a:pt x="8831663" y="34845"/>
                  </a:lnTo>
                  <a:lnTo>
                    <a:pt x="8879980" y="41329"/>
                  </a:lnTo>
                  <a:lnTo>
                    <a:pt x="8927264" y="48379"/>
                  </a:lnTo>
                  <a:lnTo>
                    <a:pt x="8973426" y="55996"/>
                  </a:lnTo>
                  <a:lnTo>
                    <a:pt x="9018380" y="64182"/>
                  </a:lnTo>
                  <a:lnTo>
                    <a:pt x="9086155" y="78158"/>
                  </a:lnTo>
                  <a:lnTo>
                    <a:pt x="9148630" y="93192"/>
                  </a:lnTo>
                  <a:lnTo>
                    <a:pt x="9205606" y="109206"/>
                  </a:lnTo>
                  <a:lnTo>
                    <a:pt x="9256880" y="126120"/>
                  </a:lnTo>
                  <a:lnTo>
                    <a:pt x="9302253" y="143854"/>
                  </a:lnTo>
                  <a:lnTo>
                    <a:pt x="9341524" y="162330"/>
                  </a:lnTo>
                  <a:lnTo>
                    <a:pt x="9374492" y="181467"/>
                  </a:lnTo>
                  <a:lnTo>
                    <a:pt x="9420716" y="221408"/>
                  </a:lnTo>
                  <a:lnTo>
                    <a:pt x="9497034" y="226679"/>
                  </a:lnTo>
                  <a:lnTo>
                    <a:pt x="9570902" y="232896"/>
                  </a:lnTo>
                  <a:lnTo>
                    <a:pt x="9642223" y="240024"/>
                  </a:lnTo>
                  <a:lnTo>
                    <a:pt x="9710900" y="248023"/>
                  </a:lnTo>
                  <a:lnTo>
                    <a:pt x="9776837" y="256856"/>
                  </a:lnTo>
                  <a:lnTo>
                    <a:pt x="9839939" y="266484"/>
                  </a:lnTo>
                  <a:lnTo>
                    <a:pt x="9900110" y="276870"/>
                  </a:lnTo>
                  <a:lnTo>
                    <a:pt x="9957252" y="287976"/>
                  </a:lnTo>
                  <a:lnTo>
                    <a:pt x="10011270" y="299763"/>
                  </a:lnTo>
                  <a:lnTo>
                    <a:pt x="10062069" y="312193"/>
                  </a:lnTo>
                  <a:lnTo>
                    <a:pt x="10109551" y="325229"/>
                  </a:lnTo>
                  <a:lnTo>
                    <a:pt x="10153620" y="338833"/>
                  </a:lnTo>
                  <a:lnTo>
                    <a:pt x="10194181" y="352966"/>
                  </a:lnTo>
                  <a:lnTo>
                    <a:pt x="10231138" y="367591"/>
                  </a:lnTo>
                  <a:lnTo>
                    <a:pt x="10293853" y="398162"/>
                  </a:lnTo>
                  <a:lnTo>
                    <a:pt x="10340995" y="430243"/>
                  </a:lnTo>
                  <a:lnTo>
                    <a:pt x="10371797" y="463530"/>
                  </a:lnTo>
                  <a:lnTo>
                    <a:pt x="10385678" y="515055"/>
                  </a:lnTo>
                  <a:lnTo>
                    <a:pt x="10381301" y="532504"/>
                  </a:lnTo>
                  <a:lnTo>
                    <a:pt x="10358466" y="567582"/>
                  </a:lnTo>
                  <a:lnTo>
                    <a:pt x="10327073" y="595013"/>
                  </a:lnTo>
                  <a:lnTo>
                    <a:pt x="10279871" y="623998"/>
                  </a:lnTo>
                  <a:lnTo>
                    <a:pt x="10331839" y="640143"/>
                  </a:lnTo>
                  <a:lnTo>
                    <a:pt x="10379481" y="656694"/>
                  </a:lnTo>
                  <a:lnTo>
                    <a:pt x="10422818" y="673618"/>
                  </a:lnTo>
                  <a:lnTo>
                    <a:pt x="10461871" y="690876"/>
                  </a:lnTo>
                  <a:lnTo>
                    <a:pt x="10496660" y="708433"/>
                  </a:lnTo>
                  <a:lnTo>
                    <a:pt x="10553534" y="744297"/>
                  </a:lnTo>
                  <a:lnTo>
                    <a:pt x="10593610" y="780920"/>
                  </a:lnTo>
                  <a:lnTo>
                    <a:pt x="10617055" y="818011"/>
                  </a:lnTo>
                  <a:lnTo>
                    <a:pt x="10624040" y="855278"/>
                  </a:lnTo>
                  <a:lnTo>
                    <a:pt x="10621412" y="873887"/>
                  </a:lnTo>
                  <a:lnTo>
                    <a:pt x="10604022" y="910875"/>
                  </a:lnTo>
                  <a:lnTo>
                    <a:pt x="10570595" y="947312"/>
                  </a:lnTo>
                  <a:lnTo>
                    <a:pt x="10521298" y="982909"/>
                  </a:lnTo>
                  <a:lnTo>
                    <a:pt x="10456300" y="1017374"/>
                  </a:lnTo>
                  <a:lnTo>
                    <a:pt x="10417967" y="1034091"/>
                  </a:lnTo>
                  <a:lnTo>
                    <a:pt x="10375772" y="1050417"/>
                  </a:lnTo>
                  <a:lnTo>
                    <a:pt x="10329736" y="1066314"/>
                  </a:lnTo>
                  <a:lnTo>
                    <a:pt x="10279881" y="1081746"/>
                  </a:lnTo>
                  <a:lnTo>
                    <a:pt x="10226228" y="1096678"/>
                  </a:lnTo>
                  <a:lnTo>
                    <a:pt x="10168798" y="1111072"/>
                  </a:lnTo>
                  <a:lnTo>
                    <a:pt x="10107611" y="1124893"/>
                  </a:lnTo>
                  <a:lnTo>
                    <a:pt x="10042690" y="1138103"/>
                  </a:lnTo>
                  <a:lnTo>
                    <a:pt x="9974055" y="1150667"/>
                  </a:lnTo>
                  <a:lnTo>
                    <a:pt x="9928153" y="1158354"/>
                  </a:lnTo>
                  <a:lnTo>
                    <a:pt x="9881206" y="1165665"/>
                  </a:lnTo>
                  <a:lnTo>
                    <a:pt x="9833259" y="1172595"/>
                  </a:lnTo>
                  <a:lnTo>
                    <a:pt x="9784359" y="1179140"/>
                  </a:lnTo>
                  <a:lnTo>
                    <a:pt x="9734551" y="1185296"/>
                  </a:lnTo>
                  <a:lnTo>
                    <a:pt x="9683881" y="1191059"/>
                  </a:lnTo>
                  <a:lnTo>
                    <a:pt x="9632394" y="1196426"/>
                  </a:lnTo>
                  <a:lnTo>
                    <a:pt x="9580135" y="1201392"/>
                  </a:lnTo>
                  <a:lnTo>
                    <a:pt x="9527151" y="1205952"/>
                  </a:lnTo>
                  <a:lnTo>
                    <a:pt x="9473486" y="1210103"/>
                  </a:lnTo>
                  <a:lnTo>
                    <a:pt x="9419188" y="1213842"/>
                  </a:lnTo>
                  <a:lnTo>
                    <a:pt x="9364300" y="1217163"/>
                  </a:lnTo>
                  <a:lnTo>
                    <a:pt x="9308869" y="1220062"/>
                  </a:lnTo>
                  <a:lnTo>
                    <a:pt x="9252941" y="1222536"/>
                  </a:lnTo>
                  <a:lnTo>
                    <a:pt x="9196561" y="1224581"/>
                  </a:lnTo>
                  <a:lnTo>
                    <a:pt x="9194122" y="1241062"/>
                  </a:lnTo>
                  <a:lnTo>
                    <a:pt x="9165402" y="1289090"/>
                  </a:lnTo>
                  <a:lnTo>
                    <a:pt x="9129319" y="1319731"/>
                  </a:lnTo>
                  <a:lnTo>
                    <a:pt x="9080524" y="1349081"/>
                  </a:lnTo>
                  <a:lnTo>
                    <a:pt x="9019738" y="1376982"/>
                  </a:lnTo>
                  <a:lnTo>
                    <a:pt x="8947679" y="1403273"/>
                  </a:lnTo>
                  <a:lnTo>
                    <a:pt x="8907647" y="1415765"/>
                  </a:lnTo>
                  <a:lnTo>
                    <a:pt x="8865066" y="1427795"/>
                  </a:lnTo>
                  <a:lnTo>
                    <a:pt x="8820027" y="1439342"/>
                  </a:lnTo>
                  <a:lnTo>
                    <a:pt x="8772619" y="1450387"/>
                  </a:lnTo>
                  <a:lnTo>
                    <a:pt x="8722932" y="1460910"/>
                  </a:lnTo>
                  <a:lnTo>
                    <a:pt x="8671055" y="1470890"/>
                  </a:lnTo>
                  <a:lnTo>
                    <a:pt x="8617080" y="1480308"/>
                  </a:lnTo>
                  <a:lnTo>
                    <a:pt x="8561095" y="1489143"/>
                  </a:lnTo>
                  <a:lnTo>
                    <a:pt x="8503191" y="1497376"/>
                  </a:lnTo>
                  <a:lnTo>
                    <a:pt x="8443458" y="1504987"/>
                  </a:lnTo>
                  <a:lnTo>
                    <a:pt x="8381985" y="1511955"/>
                  </a:lnTo>
                  <a:lnTo>
                    <a:pt x="8318862" y="1518261"/>
                  </a:lnTo>
                  <a:lnTo>
                    <a:pt x="8254179" y="1523884"/>
                  </a:lnTo>
                  <a:lnTo>
                    <a:pt x="8188026" y="1528806"/>
                  </a:lnTo>
                  <a:lnTo>
                    <a:pt x="8120493" y="1533004"/>
                  </a:lnTo>
                  <a:lnTo>
                    <a:pt x="8051669" y="1536461"/>
                  </a:lnTo>
                  <a:lnTo>
                    <a:pt x="7981645" y="1539155"/>
                  </a:lnTo>
                  <a:lnTo>
                    <a:pt x="7910511" y="1541066"/>
                  </a:lnTo>
                  <a:lnTo>
                    <a:pt x="7838356" y="1542175"/>
                  </a:lnTo>
                  <a:lnTo>
                    <a:pt x="7765271" y="1542462"/>
                  </a:lnTo>
                  <a:lnTo>
                    <a:pt x="7712955" y="1542145"/>
                  </a:lnTo>
                  <a:lnTo>
                    <a:pt x="7660842" y="1541396"/>
                  </a:lnTo>
                  <a:lnTo>
                    <a:pt x="7608982" y="1540220"/>
                  </a:lnTo>
                  <a:lnTo>
                    <a:pt x="7557426" y="1538619"/>
                  </a:lnTo>
                  <a:lnTo>
                    <a:pt x="7506223" y="1536597"/>
                  </a:lnTo>
                  <a:lnTo>
                    <a:pt x="7455425" y="1534156"/>
                  </a:lnTo>
                  <a:lnTo>
                    <a:pt x="7405081" y="1531298"/>
                  </a:lnTo>
                  <a:lnTo>
                    <a:pt x="7355242" y="1528028"/>
                  </a:lnTo>
                  <a:lnTo>
                    <a:pt x="7305958" y="1524348"/>
                  </a:lnTo>
                  <a:lnTo>
                    <a:pt x="7257280" y="1520261"/>
                  </a:lnTo>
                  <a:lnTo>
                    <a:pt x="7209258" y="1515770"/>
                  </a:lnTo>
                  <a:lnTo>
                    <a:pt x="7161941" y="1510877"/>
                  </a:lnTo>
                  <a:lnTo>
                    <a:pt x="7115382" y="1505586"/>
                  </a:lnTo>
                  <a:lnTo>
                    <a:pt x="7069629" y="1499900"/>
                  </a:lnTo>
                  <a:lnTo>
                    <a:pt x="7024734" y="1493821"/>
                  </a:lnTo>
                  <a:lnTo>
                    <a:pt x="7004680" y="1507843"/>
                  </a:lnTo>
                  <a:lnTo>
                    <a:pt x="6958068" y="1534979"/>
                  </a:lnTo>
                  <a:lnTo>
                    <a:pt x="6903167" y="1560858"/>
                  </a:lnTo>
                  <a:lnTo>
                    <a:pt x="6840437" y="1585424"/>
                  </a:lnTo>
                  <a:lnTo>
                    <a:pt x="6770335" y="1608622"/>
                  </a:lnTo>
                  <a:lnTo>
                    <a:pt x="6732664" y="1619691"/>
                  </a:lnTo>
                  <a:lnTo>
                    <a:pt x="6693323" y="1630397"/>
                  </a:lnTo>
                  <a:lnTo>
                    <a:pt x="6652368" y="1640733"/>
                  </a:lnTo>
                  <a:lnTo>
                    <a:pt x="6609858" y="1650692"/>
                  </a:lnTo>
                  <a:lnTo>
                    <a:pt x="6565850" y="1660267"/>
                  </a:lnTo>
                  <a:lnTo>
                    <a:pt x="6520401" y="1669451"/>
                  </a:lnTo>
                  <a:lnTo>
                    <a:pt x="6473568" y="1678237"/>
                  </a:lnTo>
                  <a:lnTo>
                    <a:pt x="6425410" y="1686619"/>
                  </a:lnTo>
                  <a:lnTo>
                    <a:pt x="6375983" y="1694589"/>
                  </a:lnTo>
                  <a:lnTo>
                    <a:pt x="6325345" y="1702141"/>
                  </a:lnTo>
                  <a:lnTo>
                    <a:pt x="6273553" y="1709267"/>
                  </a:lnTo>
                  <a:lnTo>
                    <a:pt x="6220665" y="1715960"/>
                  </a:lnTo>
                  <a:lnTo>
                    <a:pt x="6166738" y="1722214"/>
                  </a:lnTo>
                  <a:lnTo>
                    <a:pt x="6111829" y="1728021"/>
                  </a:lnTo>
                  <a:lnTo>
                    <a:pt x="6055997" y="1733375"/>
                  </a:lnTo>
                  <a:lnTo>
                    <a:pt x="5999298" y="1738269"/>
                  </a:lnTo>
                  <a:lnTo>
                    <a:pt x="5941789" y="1742695"/>
                  </a:lnTo>
                  <a:lnTo>
                    <a:pt x="5883529" y="1746646"/>
                  </a:lnTo>
                  <a:lnTo>
                    <a:pt x="5824574" y="1750117"/>
                  </a:lnTo>
                  <a:lnTo>
                    <a:pt x="5764982" y="1753099"/>
                  </a:lnTo>
                  <a:lnTo>
                    <a:pt x="5704811" y="1755586"/>
                  </a:lnTo>
                  <a:lnTo>
                    <a:pt x="5644118" y="1757570"/>
                  </a:lnTo>
                  <a:lnTo>
                    <a:pt x="5582959" y="1759046"/>
                  </a:lnTo>
                  <a:lnTo>
                    <a:pt x="5521394" y="1760005"/>
                  </a:lnTo>
                  <a:lnTo>
                    <a:pt x="5459478" y="1760442"/>
                  </a:lnTo>
                  <a:lnTo>
                    <a:pt x="5397270" y="1760348"/>
                  </a:lnTo>
                  <a:lnTo>
                    <a:pt x="5334826" y="1759717"/>
                  </a:lnTo>
                  <a:lnTo>
                    <a:pt x="5272205" y="1758542"/>
                  </a:lnTo>
                  <a:lnTo>
                    <a:pt x="5209464" y="1756817"/>
                  </a:lnTo>
                  <a:lnTo>
                    <a:pt x="5146660" y="1754533"/>
                  </a:lnTo>
                  <a:lnTo>
                    <a:pt x="5083850" y="1751685"/>
                  </a:lnTo>
                  <a:lnTo>
                    <a:pt x="5021092" y="1748264"/>
                  </a:lnTo>
                  <a:lnTo>
                    <a:pt x="4958444" y="1744265"/>
                  </a:lnTo>
                  <a:lnTo>
                    <a:pt x="4897723" y="1739816"/>
                  </a:lnTo>
                  <a:lnTo>
                    <a:pt x="4837985" y="1734856"/>
                  </a:lnTo>
                  <a:lnTo>
                    <a:pt x="4779284" y="1729395"/>
                  </a:lnTo>
                  <a:lnTo>
                    <a:pt x="4721676" y="1723442"/>
                  </a:lnTo>
                  <a:lnTo>
                    <a:pt x="4665216" y="1717007"/>
                  </a:lnTo>
                  <a:lnTo>
                    <a:pt x="4609960" y="1710098"/>
                  </a:lnTo>
                  <a:lnTo>
                    <a:pt x="4555963" y="1702725"/>
                  </a:lnTo>
                  <a:lnTo>
                    <a:pt x="4503280" y="1694897"/>
                  </a:lnTo>
                  <a:lnTo>
                    <a:pt x="4451968" y="1686623"/>
                  </a:lnTo>
                  <a:lnTo>
                    <a:pt x="4402080" y="1677914"/>
                  </a:lnTo>
                  <a:lnTo>
                    <a:pt x="4353673" y="1668777"/>
                  </a:lnTo>
                  <a:lnTo>
                    <a:pt x="4306802" y="1659222"/>
                  </a:lnTo>
                  <a:lnTo>
                    <a:pt x="4261522" y="1649260"/>
                  </a:lnTo>
                  <a:lnTo>
                    <a:pt x="4217889" y="1638898"/>
                  </a:lnTo>
                  <a:lnTo>
                    <a:pt x="4175959" y="1628146"/>
                  </a:lnTo>
                  <a:lnTo>
                    <a:pt x="4135786" y="1617013"/>
                  </a:lnTo>
                  <a:lnTo>
                    <a:pt x="4097426" y="1605509"/>
                  </a:lnTo>
                  <a:lnTo>
                    <a:pt x="4060935" y="1593643"/>
                  </a:lnTo>
                  <a:lnTo>
                    <a:pt x="4008902" y="1600484"/>
                  </a:lnTo>
                  <a:lnTo>
                    <a:pt x="3956314" y="1606910"/>
                  </a:lnTo>
                  <a:lnTo>
                    <a:pt x="3903210" y="1612923"/>
                  </a:lnTo>
                  <a:lnTo>
                    <a:pt x="3849626" y="1618526"/>
                  </a:lnTo>
                  <a:lnTo>
                    <a:pt x="3795603" y="1623721"/>
                  </a:lnTo>
                  <a:lnTo>
                    <a:pt x="3741176" y="1628509"/>
                  </a:lnTo>
                  <a:lnTo>
                    <a:pt x="3686385" y="1632894"/>
                  </a:lnTo>
                  <a:lnTo>
                    <a:pt x="3631268" y="1636877"/>
                  </a:lnTo>
                  <a:lnTo>
                    <a:pt x="3575862" y="1640460"/>
                  </a:lnTo>
                  <a:lnTo>
                    <a:pt x="3520207" y="1643646"/>
                  </a:lnTo>
                  <a:lnTo>
                    <a:pt x="3464338" y="1646436"/>
                  </a:lnTo>
                  <a:lnTo>
                    <a:pt x="3408296" y="1648833"/>
                  </a:lnTo>
                  <a:lnTo>
                    <a:pt x="3352118" y="1650839"/>
                  </a:lnTo>
                  <a:lnTo>
                    <a:pt x="3295841" y="1652456"/>
                  </a:lnTo>
                  <a:lnTo>
                    <a:pt x="3239505" y="1653686"/>
                  </a:lnTo>
                  <a:lnTo>
                    <a:pt x="3183147" y="1654532"/>
                  </a:lnTo>
                  <a:lnTo>
                    <a:pt x="3126805" y="1654995"/>
                  </a:lnTo>
                  <a:lnTo>
                    <a:pt x="3070518" y="1655077"/>
                  </a:lnTo>
                  <a:lnTo>
                    <a:pt x="3014322" y="1654782"/>
                  </a:lnTo>
                  <a:lnTo>
                    <a:pt x="2958258" y="1654110"/>
                  </a:lnTo>
                  <a:lnTo>
                    <a:pt x="2902361" y="1653064"/>
                  </a:lnTo>
                  <a:lnTo>
                    <a:pt x="2846671" y="1651646"/>
                  </a:lnTo>
                  <a:lnTo>
                    <a:pt x="2791226" y="1649859"/>
                  </a:lnTo>
                  <a:lnTo>
                    <a:pt x="2736064" y="1647704"/>
                  </a:lnTo>
                  <a:lnTo>
                    <a:pt x="2681222" y="1645184"/>
                  </a:lnTo>
                  <a:lnTo>
                    <a:pt x="2626739" y="1642300"/>
                  </a:lnTo>
                  <a:lnTo>
                    <a:pt x="2572654" y="1639056"/>
                  </a:lnTo>
                  <a:lnTo>
                    <a:pt x="2519003" y="1635452"/>
                  </a:lnTo>
                  <a:lnTo>
                    <a:pt x="2465825" y="1631491"/>
                  </a:lnTo>
                  <a:lnTo>
                    <a:pt x="2413158" y="1627176"/>
                  </a:lnTo>
                  <a:lnTo>
                    <a:pt x="2361041" y="1622508"/>
                  </a:lnTo>
                  <a:lnTo>
                    <a:pt x="2309511" y="1617490"/>
                  </a:lnTo>
                  <a:lnTo>
                    <a:pt x="2258606" y="1612123"/>
                  </a:lnTo>
                  <a:lnTo>
                    <a:pt x="2208364" y="1606411"/>
                  </a:lnTo>
                  <a:lnTo>
                    <a:pt x="2158824" y="1600354"/>
                  </a:lnTo>
                  <a:lnTo>
                    <a:pt x="2110024" y="1593956"/>
                  </a:lnTo>
                  <a:lnTo>
                    <a:pt x="2062001" y="1587217"/>
                  </a:lnTo>
                  <a:lnTo>
                    <a:pt x="2014794" y="1580141"/>
                  </a:lnTo>
                  <a:lnTo>
                    <a:pt x="1968441" y="1572730"/>
                  </a:lnTo>
                  <a:lnTo>
                    <a:pt x="1922979" y="1564985"/>
                  </a:lnTo>
                  <a:lnTo>
                    <a:pt x="1878448" y="1556910"/>
                  </a:lnTo>
                  <a:lnTo>
                    <a:pt x="1834884" y="1548505"/>
                  </a:lnTo>
                  <a:lnTo>
                    <a:pt x="1792327" y="1539773"/>
                  </a:lnTo>
                  <a:lnTo>
                    <a:pt x="1750814" y="1530717"/>
                  </a:lnTo>
                  <a:lnTo>
                    <a:pt x="1710382" y="1521338"/>
                  </a:lnTo>
                  <a:lnTo>
                    <a:pt x="1671071" y="1511638"/>
                  </a:lnTo>
                  <a:lnTo>
                    <a:pt x="1632919" y="1501620"/>
                  </a:lnTo>
                  <a:lnTo>
                    <a:pt x="1595963" y="1491286"/>
                  </a:lnTo>
                  <a:lnTo>
                    <a:pt x="1525792" y="1469678"/>
                  </a:lnTo>
                  <a:lnTo>
                    <a:pt x="1460864" y="1446831"/>
                  </a:lnTo>
                  <a:lnTo>
                    <a:pt x="1440798" y="1439084"/>
                  </a:lnTo>
                  <a:lnTo>
                    <a:pt x="1370650" y="1440420"/>
                  </a:lnTo>
                  <a:lnTo>
                    <a:pt x="1301190" y="1440728"/>
                  </a:lnTo>
                  <a:lnTo>
                    <a:pt x="1232573" y="1440036"/>
                  </a:lnTo>
                  <a:lnTo>
                    <a:pt x="1164957" y="1438370"/>
                  </a:lnTo>
                  <a:lnTo>
                    <a:pt x="1098498" y="1435760"/>
                  </a:lnTo>
                  <a:lnTo>
                    <a:pt x="1033352" y="1432232"/>
                  </a:lnTo>
                  <a:lnTo>
                    <a:pt x="969676" y="1427815"/>
                  </a:lnTo>
                  <a:lnTo>
                    <a:pt x="907627" y="1422536"/>
                  </a:lnTo>
                  <a:lnTo>
                    <a:pt x="847360" y="1416422"/>
                  </a:lnTo>
                  <a:lnTo>
                    <a:pt x="789032" y="1409503"/>
                  </a:lnTo>
                  <a:lnTo>
                    <a:pt x="732800" y="1401804"/>
                  </a:lnTo>
                  <a:lnTo>
                    <a:pt x="678821" y="1393354"/>
                  </a:lnTo>
                  <a:lnTo>
                    <a:pt x="627250" y="1384181"/>
                  </a:lnTo>
                  <a:lnTo>
                    <a:pt x="578244" y="1374311"/>
                  </a:lnTo>
                  <a:lnTo>
                    <a:pt x="531960" y="1363774"/>
                  </a:lnTo>
                  <a:lnTo>
                    <a:pt x="488554" y="1352597"/>
                  </a:lnTo>
                  <a:lnTo>
                    <a:pt x="448182" y="1340807"/>
                  </a:lnTo>
                  <a:lnTo>
                    <a:pt x="411002" y="1328432"/>
                  </a:lnTo>
                  <a:lnTo>
                    <a:pt x="346840" y="1302038"/>
                  </a:lnTo>
                  <a:lnTo>
                    <a:pt x="297321" y="1273637"/>
                  </a:lnTo>
                  <a:lnTo>
                    <a:pt x="263695" y="1243450"/>
                  </a:lnTo>
                  <a:lnTo>
                    <a:pt x="245956" y="1201361"/>
                  </a:lnTo>
                  <a:lnTo>
                    <a:pt x="251457" y="1175184"/>
                  </a:lnTo>
                  <a:lnTo>
                    <a:pt x="299504" y="1124362"/>
                  </a:lnTo>
                  <a:lnTo>
                    <a:pt x="341408" y="1100155"/>
                  </a:lnTo>
                  <a:lnTo>
                    <a:pt x="394803" y="1077041"/>
                  </a:lnTo>
                  <a:lnTo>
                    <a:pt x="459367" y="1055240"/>
                  </a:lnTo>
                  <a:lnTo>
                    <a:pt x="534780" y="1034970"/>
                  </a:lnTo>
                  <a:lnTo>
                    <a:pt x="464484" y="1024781"/>
                  </a:lnTo>
                  <a:lnTo>
                    <a:pt x="398865" y="1013567"/>
                  </a:lnTo>
                  <a:lnTo>
                    <a:pt x="338008" y="1001401"/>
                  </a:lnTo>
                  <a:lnTo>
                    <a:pt x="281997" y="988356"/>
                  </a:lnTo>
                  <a:lnTo>
                    <a:pt x="230917" y="974508"/>
                  </a:lnTo>
                  <a:lnTo>
                    <a:pt x="184853" y="959929"/>
                  </a:lnTo>
                  <a:lnTo>
                    <a:pt x="143890" y="944692"/>
                  </a:lnTo>
                  <a:lnTo>
                    <a:pt x="108112" y="928872"/>
                  </a:lnTo>
                  <a:lnTo>
                    <a:pt x="52452" y="895777"/>
                  </a:lnTo>
                  <a:lnTo>
                    <a:pt x="18551" y="861231"/>
                  </a:lnTo>
                  <a:lnTo>
                    <a:pt x="7087" y="825825"/>
                  </a:lnTo>
                  <a:lnTo>
                    <a:pt x="9981" y="807983"/>
                  </a:lnTo>
                  <a:lnTo>
                    <a:pt x="33445" y="772389"/>
                  </a:lnTo>
                  <a:lnTo>
                    <a:pt x="81042" y="737408"/>
                  </a:lnTo>
                  <a:lnTo>
                    <a:pt x="153449" y="703627"/>
                  </a:lnTo>
                  <a:lnTo>
                    <a:pt x="223727" y="679752"/>
                  </a:lnTo>
                  <a:lnTo>
                    <a:pt x="263079" y="668655"/>
                  </a:lnTo>
                  <a:lnTo>
                    <a:pt x="305058" y="658145"/>
                  </a:lnTo>
                  <a:lnTo>
                    <a:pt x="349528" y="648243"/>
                  </a:lnTo>
                  <a:lnTo>
                    <a:pt x="396354" y="638967"/>
                  </a:lnTo>
                  <a:lnTo>
                    <a:pt x="445400" y="630340"/>
                  </a:lnTo>
                  <a:lnTo>
                    <a:pt x="496530" y="622379"/>
                  </a:lnTo>
                  <a:lnTo>
                    <a:pt x="549609" y="615106"/>
                  </a:lnTo>
                  <a:lnTo>
                    <a:pt x="604499" y="608541"/>
                  </a:lnTo>
                  <a:lnTo>
                    <a:pt x="661066" y="602704"/>
                  </a:lnTo>
                  <a:lnTo>
                    <a:pt x="719174" y="597614"/>
                  </a:lnTo>
                  <a:lnTo>
                    <a:pt x="778686" y="593293"/>
                  </a:lnTo>
                  <a:lnTo>
                    <a:pt x="839467" y="589759"/>
                  </a:lnTo>
                  <a:lnTo>
                    <a:pt x="901382" y="587034"/>
                  </a:lnTo>
                  <a:lnTo>
                    <a:pt x="964294" y="585136"/>
                  </a:lnTo>
                  <a:lnTo>
                    <a:pt x="973184" y="579675"/>
                  </a:lnTo>
                  <a:close/>
                </a:path>
                <a:path w="10624185" h="5549265">
                  <a:moveTo>
                    <a:pt x="1167875" y="1060624"/>
                  </a:moveTo>
                  <a:lnTo>
                    <a:pt x="1113660" y="1061263"/>
                  </a:lnTo>
                  <a:lnTo>
                    <a:pt x="1059542" y="1061276"/>
                  </a:lnTo>
                  <a:lnTo>
                    <a:pt x="1005624" y="1060670"/>
                  </a:lnTo>
                  <a:lnTo>
                    <a:pt x="952007" y="1059448"/>
                  </a:lnTo>
                  <a:lnTo>
                    <a:pt x="898795" y="1057617"/>
                  </a:lnTo>
                  <a:lnTo>
                    <a:pt x="846088" y="1055179"/>
                  </a:lnTo>
                  <a:lnTo>
                    <a:pt x="793990" y="1052141"/>
                  </a:lnTo>
                  <a:lnTo>
                    <a:pt x="742603" y="1048508"/>
                  </a:lnTo>
                  <a:lnTo>
                    <a:pt x="692029" y="1044283"/>
                  </a:lnTo>
                  <a:lnTo>
                    <a:pt x="642371" y="1039472"/>
                  </a:lnTo>
                  <a:lnTo>
                    <a:pt x="593730" y="1034081"/>
                  </a:lnTo>
                  <a:lnTo>
                    <a:pt x="546210" y="1028112"/>
                  </a:lnTo>
                </a:path>
                <a:path w="10624185" h="5549265">
                  <a:moveTo>
                    <a:pt x="1716388" y="1415843"/>
                  </a:moveTo>
                  <a:lnTo>
                    <a:pt x="1663554" y="1420247"/>
                  </a:lnTo>
                  <a:lnTo>
                    <a:pt x="1609823" y="1424004"/>
                  </a:lnTo>
                  <a:lnTo>
                    <a:pt x="1555307" y="1427109"/>
                  </a:lnTo>
                  <a:lnTo>
                    <a:pt x="1500114" y="1429555"/>
                  </a:lnTo>
                  <a:lnTo>
                    <a:pt x="1444354" y="1431337"/>
                  </a:lnTo>
                </a:path>
                <a:path w="10624185" h="5549265">
                  <a:moveTo>
                    <a:pt x="4060427" y="1586531"/>
                  </a:moveTo>
                  <a:lnTo>
                    <a:pt x="4013198" y="1569583"/>
                  </a:lnTo>
                  <a:lnTo>
                    <a:pt x="3970066" y="1552098"/>
                  </a:lnTo>
                  <a:lnTo>
                    <a:pt x="3931125" y="1534114"/>
                  </a:lnTo>
                  <a:lnTo>
                    <a:pt x="3896470" y="1515665"/>
                  </a:lnTo>
                </a:path>
                <a:path w="10624185" h="5549265">
                  <a:moveTo>
                    <a:pt x="7091282" y="1409874"/>
                  </a:moveTo>
                  <a:lnTo>
                    <a:pt x="7081741" y="1429555"/>
                  </a:lnTo>
                  <a:lnTo>
                    <a:pt x="7067628" y="1449117"/>
                  </a:lnTo>
                  <a:lnTo>
                    <a:pt x="7048991" y="1468489"/>
                  </a:lnTo>
                  <a:lnTo>
                    <a:pt x="7025877" y="1487598"/>
                  </a:lnTo>
                </a:path>
                <a:path w="10624185" h="5549265">
                  <a:moveTo>
                    <a:pt x="8392651" y="929306"/>
                  </a:moveTo>
                  <a:lnTo>
                    <a:pt x="8468788" y="938331"/>
                  </a:lnTo>
                  <a:lnTo>
                    <a:pt x="8541794" y="948294"/>
                  </a:lnTo>
                  <a:lnTo>
                    <a:pt x="8611552" y="959151"/>
                  </a:lnTo>
                  <a:lnTo>
                    <a:pt x="8677945" y="970860"/>
                  </a:lnTo>
                  <a:lnTo>
                    <a:pt x="8740857" y="983379"/>
                  </a:lnTo>
                  <a:lnTo>
                    <a:pt x="8800170" y="996667"/>
                  </a:lnTo>
                  <a:lnTo>
                    <a:pt x="8855768" y="1010679"/>
                  </a:lnTo>
                  <a:lnTo>
                    <a:pt x="8907533" y="1025375"/>
                  </a:lnTo>
                  <a:lnTo>
                    <a:pt x="8955349" y="1040712"/>
                  </a:lnTo>
                  <a:lnTo>
                    <a:pt x="8999099" y="1056647"/>
                  </a:lnTo>
                  <a:lnTo>
                    <a:pt x="9038666" y="1073138"/>
                  </a:lnTo>
                  <a:lnTo>
                    <a:pt x="9073933" y="1090143"/>
                  </a:lnTo>
                  <a:lnTo>
                    <a:pt x="9131101" y="1125525"/>
                  </a:lnTo>
                  <a:lnTo>
                    <a:pt x="9169666" y="1162455"/>
                  </a:lnTo>
                  <a:lnTo>
                    <a:pt x="9188695" y="1200593"/>
                  </a:lnTo>
                  <a:lnTo>
                    <a:pt x="9190592" y="1220009"/>
                  </a:lnTo>
                </a:path>
                <a:path w="10624185" h="5549265">
                  <a:moveTo>
                    <a:pt x="10274918" y="619680"/>
                  </a:moveTo>
                  <a:lnTo>
                    <a:pt x="10238205" y="637400"/>
                  </a:lnTo>
                  <a:lnTo>
                    <a:pt x="10196539" y="654493"/>
                  </a:lnTo>
                  <a:lnTo>
                    <a:pt x="10150081" y="670909"/>
                  </a:lnTo>
                  <a:lnTo>
                    <a:pt x="10098993" y="686596"/>
                  </a:lnTo>
                  <a:lnTo>
                    <a:pt x="10043437" y="701503"/>
                  </a:lnTo>
                  <a:lnTo>
                    <a:pt x="9983576" y="715579"/>
                  </a:lnTo>
                  <a:lnTo>
                    <a:pt x="9919572" y="728773"/>
                  </a:lnTo>
                </a:path>
                <a:path w="10624185" h="5549265">
                  <a:moveTo>
                    <a:pt x="9422240" y="215312"/>
                  </a:moveTo>
                  <a:lnTo>
                    <a:pt x="9431052" y="228118"/>
                  </a:lnTo>
                  <a:lnTo>
                    <a:pt x="9437114" y="240982"/>
                  </a:lnTo>
                  <a:lnTo>
                    <a:pt x="9440438" y="253871"/>
                  </a:lnTo>
                  <a:lnTo>
                    <a:pt x="9441036" y="266747"/>
                  </a:lnTo>
                </a:path>
                <a:path w="10624185" h="5549265">
                  <a:moveTo>
                    <a:pt x="7152877" y="155241"/>
                  </a:moveTo>
                  <a:lnTo>
                    <a:pt x="7190423" y="137749"/>
                  </a:lnTo>
                  <a:lnTo>
                    <a:pt x="7233410" y="120935"/>
                  </a:lnTo>
                  <a:lnTo>
                    <a:pt x="7281661" y="104860"/>
                  </a:lnTo>
                  <a:lnTo>
                    <a:pt x="7334995" y="89582"/>
                  </a:lnTo>
                </a:path>
                <a:path w="10624185" h="5549265">
                  <a:moveTo>
                    <a:pt x="5450315" y="186610"/>
                  </a:moveTo>
                  <a:lnTo>
                    <a:pt x="5466497" y="171974"/>
                  </a:lnTo>
                  <a:lnTo>
                    <a:pt x="5486621" y="157623"/>
                  </a:lnTo>
                  <a:lnTo>
                    <a:pt x="5510626" y="143605"/>
                  </a:lnTo>
                  <a:lnTo>
                    <a:pt x="5538453" y="129968"/>
                  </a:lnTo>
                </a:path>
                <a:path w="10624185" h="5549265">
                  <a:moveTo>
                    <a:pt x="3452224" y="205787"/>
                  </a:moveTo>
                  <a:lnTo>
                    <a:pt x="3509351" y="213723"/>
                  </a:lnTo>
                  <a:lnTo>
                    <a:pt x="3564990" y="222156"/>
                  </a:lnTo>
                  <a:lnTo>
                    <a:pt x="3619070" y="231076"/>
                  </a:lnTo>
                  <a:lnTo>
                    <a:pt x="3671520" y="240472"/>
                  </a:lnTo>
                  <a:lnTo>
                    <a:pt x="3722269" y="250334"/>
                  </a:lnTo>
                  <a:lnTo>
                    <a:pt x="3771248" y="260651"/>
                  </a:lnTo>
                </a:path>
                <a:path w="10624185" h="5549265">
                  <a:moveTo>
                    <a:pt x="1028937" y="637460"/>
                  </a:moveTo>
                  <a:lnTo>
                    <a:pt x="1011244" y="623199"/>
                  </a:lnTo>
                  <a:lnTo>
                    <a:pt x="996075" y="608806"/>
                  </a:lnTo>
                  <a:lnTo>
                    <a:pt x="983431" y="594294"/>
                  </a:lnTo>
                  <a:lnTo>
                    <a:pt x="973311" y="579675"/>
                  </a:lnTo>
                </a:path>
                <a:path w="10624185" h="5549265">
                  <a:moveTo>
                    <a:pt x="966199" y="4368390"/>
                  </a:moveTo>
                  <a:lnTo>
                    <a:pt x="957657" y="4351356"/>
                  </a:lnTo>
                  <a:lnTo>
                    <a:pt x="952566" y="4334416"/>
                  </a:lnTo>
                  <a:lnTo>
                    <a:pt x="950862" y="4317588"/>
                  </a:lnTo>
                  <a:lnTo>
                    <a:pt x="952483" y="4300892"/>
                  </a:lnTo>
                  <a:lnTo>
                    <a:pt x="976666" y="4251775"/>
                  </a:lnTo>
                  <a:lnTo>
                    <a:pt x="1008263" y="4220027"/>
                  </a:lnTo>
                  <a:lnTo>
                    <a:pt x="1051656" y="4189249"/>
                  </a:lnTo>
                  <a:lnTo>
                    <a:pt x="1106344" y="4159590"/>
                  </a:lnTo>
                  <a:lnTo>
                    <a:pt x="1171826" y="4131198"/>
                  </a:lnTo>
                  <a:lnTo>
                    <a:pt x="1208458" y="4117524"/>
                  </a:lnTo>
                  <a:lnTo>
                    <a:pt x="1247601" y="4104222"/>
                  </a:lnTo>
                  <a:lnTo>
                    <a:pt x="1289191" y="4091311"/>
                  </a:lnTo>
                  <a:lnTo>
                    <a:pt x="1333167" y="4078810"/>
                  </a:lnTo>
                  <a:lnTo>
                    <a:pt x="1379466" y="4066737"/>
                  </a:lnTo>
                  <a:lnTo>
                    <a:pt x="1428025" y="4055111"/>
                  </a:lnTo>
                  <a:lnTo>
                    <a:pt x="1478781" y="4043950"/>
                  </a:lnTo>
                  <a:lnTo>
                    <a:pt x="1531672" y="4033273"/>
                  </a:lnTo>
                  <a:lnTo>
                    <a:pt x="1586636" y="4023099"/>
                  </a:lnTo>
                  <a:lnTo>
                    <a:pt x="1643609" y="4013445"/>
                  </a:lnTo>
                  <a:lnTo>
                    <a:pt x="1702529" y="4004331"/>
                  </a:lnTo>
                  <a:lnTo>
                    <a:pt x="1763334" y="3995776"/>
                  </a:lnTo>
                  <a:lnTo>
                    <a:pt x="1825960" y="3987797"/>
                  </a:lnTo>
                  <a:lnTo>
                    <a:pt x="1890346" y="3980413"/>
                  </a:lnTo>
                  <a:lnTo>
                    <a:pt x="1956428" y="3973643"/>
                  </a:lnTo>
                  <a:lnTo>
                    <a:pt x="2024144" y="3967505"/>
                  </a:lnTo>
                  <a:lnTo>
                    <a:pt x="2093432" y="3962019"/>
                  </a:lnTo>
                  <a:lnTo>
                    <a:pt x="2164228" y="3957202"/>
                  </a:lnTo>
                  <a:lnTo>
                    <a:pt x="2236470" y="3953073"/>
                  </a:lnTo>
                  <a:lnTo>
                    <a:pt x="2310096" y="3949650"/>
                  </a:lnTo>
                  <a:lnTo>
                    <a:pt x="2385043" y="3946953"/>
                  </a:lnTo>
                  <a:lnTo>
                    <a:pt x="2437584" y="3945547"/>
                  </a:lnTo>
                  <a:lnTo>
                    <a:pt x="2490171" y="3944519"/>
                  </a:lnTo>
                  <a:lnTo>
                    <a:pt x="2542765" y="3943868"/>
                  </a:lnTo>
                  <a:lnTo>
                    <a:pt x="2595327" y="3943592"/>
                  </a:lnTo>
                  <a:lnTo>
                    <a:pt x="2647819" y="3943691"/>
                  </a:lnTo>
                  <a:lnTo>
                    <a:pt x="2700201" y="3944163"/>
                  </a:lnTo>
                  <a:lnTo>
                    <a:pt x="2752435" y="3945006"/>
                  </a:lnTo>
                  <a:lnTo>
                    <a:pt x="2804481" y="3946219"/>
                  </a:lnTo>
                  <a:lnTo>
                    <a:pt x="2856302" y="3947800"/>
                  </a:lnTo>
                  <a:lnTo>
                    <a:pt x="2907857" y="3949748"/>
                  </a:lnTo>
                  <a:lnTo>
                    <a:pt x="2959109" y="3952061"/>
                  </a:lnTo>
                  <a:lnTo>
                    <a:pt x="3010019" y="3954738"/>
                  </a:lnTo>
                  <a:lnTo>
                    <a:pt x="3060547" y="3957777"/>
                  </a:lnTo>
                  <a:lnTo>
                    <a:pt x="3110655" y="3961177"/>
                  </a:lnTo>
                  <a:lnTo>
                    <a:pt x="3160304" y="3964937"/>
                  </a:lnTo>
                  <a:lnTo>
                    <a:pt x="3209454" y="3969055"/>
                  </a:lnTo>
                  <a:lnTo>
                    <a:pt x="3258069" y="3973529"/>
                  </a:lnTo>
                  <a:lnTo>
                    <a:pt x="3306107" y="3978358"/>
                  </a:lnTo>
                  <a:lnTo>
                    <a:pt x="3353532" y="3983540"/>
                  </a:lnTo>
                  <a:lnTo>
                    <a:pt x="3400303" y="3989074"/>
                  </a:lnTo>
                  <a:lnTo>
                    <a:pt x="3446382" y="3994959"/>
                  </a:lnTo>
                  <a:lnTo>
                    <a:pt x="3475676" y="3983134"/>
                  </a:lnTo>
                  <a:lnTo>
                    <a:pt x="3540248" y="3960749"/>
                  </a:lnTo>
                  <a:lnTo>
                    <a:pt x="3612279" y="3940087"/>
                  </a:lnTo>
                  <a:lnTo>
                    <a:pt x="3650897" y="3930416"/>
                  </a:lnTo>
                  <a:lnTo>
                    <a:pt x="3691145" y="3921191"/>
                  </a:lnTo>
                  <a:lnTo>
                    <a:pt x="3732944" y="3912419"/>
                  </a:lnTo>
                  <a:lnTo>
                    <a:pt x="3776218" y="3904105"/>
                  </a:lnTo>
                  <a:lnTo>
                    <a:pt x="3820888" y="3896254"/>
                  </a:lnTo>
                  <a:lnTo>
                    <a:pt x="3866876" y="3888871"/>
                  </a:lnTo>
                  <a:lnTo>
                    <a:pt x="3914104" y="3881962"/>
                  </a:lnTo>
                  <a:lnTo>
                    <a:pt x="3962493" y="3875533"/>
                  </a:lnTo>
                  <a:lnTo>
                    <a:pt x="4011966" y="3869589"/>
                  </a:lnTo>
                  <a:lnTo>
                    <a:pt x="4062444" y="3864134"/>
                  </a:lnTo>
                  <a:lnTo>
                    <a:pt x="4113849" y="3859176"/>
                  </a:lnTo>
                  <a:lnTo>
                    <a:pt x="4166103" y="3854718"/>
                  </a:lnTo>
                  <a:lnTo>
                    <a:pt x="4219129" y="3850767"/>
                  </a:lnTo>
                  <a:lnTo>
                    <a:pt x="4272847" y="3847327"/>
                  </a:lnTo>
                  <a:lnTo>
                    <a:pt x="4327181" y="3844405"/>
                  </a:lnTo>
                  <a:lnTo>
                    <a:pt x="4382050" y="3842006"/>
                  </a:lnTo>
                  <a:lnTo>
                    <a:pt x="4437379" y="3840134"/>
                  </a:lnTo>
                  <a:lnTo>
                    <a:pt x="4493088" y="3838796"/>
                  </a:lnTo>
                  <a:lnTo>
                    <a:pt x="4549099" y="3837997"/>
                  </a:lnTo>
                  <a:lnTo>
                    <a:pt x="4605334" y="3837742"/>
                  </a:lnTo>
                  <a:lnTo>
                    <a:pt x="4661716" y="3838037"/>
                  </a:lnTo>
                  <a:lnTo>
                    <a:pt x="4718166" y="3838886"/>
                  </a:lnTo>
                  <a:lnTo>
                    <a:pt x="4774605" y="3840297"/>
                  </a:lnTo>
                  <a:lnTo>
                    <a:pt x="4830956" y="3842273"/>
                  </a:lnTo>
                  <a:lnTo>
                    <a:pt x="4887141" y="3844820"/>
                  </a:lnTo>
                  <a:lnTo>
                    <a:pt x="4943081" y="3847944"/>
                  </a:lnTo>
                  <a:lnTo>
                    <a:pt x="4998699" y="3851650"/>
                  </a:lnTo>
                  <a:lnTo>
                    <a:pt x="5053915" y="3855944"/>
                  </a:lnTo>
                  <a:lnTo>
                    <a:pt x="5108653" y="3860831"/>
                  </a:lnTo>
                  <a:lnTo>
                    <a:pt x="5162835" y="3866316"/>
                  </a:lnTo>
                  <a:lnTo>
                    <a:pt x="5216381" y="3872404"/>
                  </a:lnTo>
                  <a:lnTo>
                    <a:pt x="5271411" y="3879376"/>
                  </a:lnTo>
                  <a:lnTo>
                    <a:pt x="5324815" y="3886944"/>
                  </a:lnTo>
                  <a:lnTo>
                    <a:pt x="5376512" y="3895090"/>
                  </a:lnTo>
                  <a:lnTo>
                    <a:pt x="5426420" y="3903797"/>
                  </a:lnTo>
                  <a:lnTo>
                    <a:pt x="5474458" y="3913047"/>
                  </a:lnTo>
                  <a:lnTo>
                    <a:pt x="5520546" y="3922823"/>
                  </a:lnTo>
                  <a:lnTo>
                    <a:pt x="5549192" y="3910702"/>
                  </a:lnTo>
                  <a:lnTo>
                    <a:pt x="5614120" y="3888016"/>
                  </a:lnTo>
                  <a:lnTo>
                    <a:pt x="5688416" y="3867466"/>
                  </a:lnTo>
                  <a:lnTo>
                    <a:pt x="5728775" y="3858015"/>
                  </a:lnTo>
                  <a:lnTo>
                    <a:pt x="5771112" y="3849126"/>
                  </a:lnTo>
                  <a:lnTo>
                    <a:pt x="5815306" y="3840807"/>
                  </a:lnTo>
                  <a:lnTo>
                    <a:pt x="5861235" y="3833069"/>
                  </a:lnTo>
                  <a:lnTo>
                    <a:pt x="5908779" y="3825919"/>
                  </a:lnTo>
                  <a:lnTo>
                    <a:pt x="5957815" y="3819368"/>
                  </a:lnTo>
                  <a:lnTo>
                    <a:pt x="6008224" y="3813425"/>
                  </a:lnTo>
                  <a:lnTo>
                    <a:pt x="6059882" y="3808098"/>
                  </a:lnTo>
                  <a:lnTo>
                    <a:pt x="6112669" y="3803397"/>
                  </a:lnTo>
                  <a:lnTo>
                    <a:pt x="6166464" y="3799331"/>
                  </a:lnTo>
                  <a:lnTo>
                    <a:pt x="6221145" y="3795910"/>
                  </a:lnTo>
                  <a:lnTo>
                    <a:pt x="6276591" y="3793142"/>
                  </a:lnTo>
                  <a:lnTo>
                    <a:pt x="6332680" y="3791036"/>
                  </a:lnTo>
                  <a:lnTo>
                    <a:pt x="6389291" y="3789603"/>
                  </a:lnTo>
                  <a:lnTo>
                    <a:pt x="6446303" y="3788850"/>
                  </a:lnTo>
                  <a:lnTo>
                    <a:pt x="6503595" y="3788788"/>
                  </a:lnTo>
                  <a:lnTo>
                    <a:pt x="6561044" y="3789425"/>
                  </a:lnTo>
                  <a:lnTo>
                    <a:pt x="6618531" y="3790770"/>
                  </a:lnTo>
                  <a:lnTo>
                    <a:pt x="6675932" y="3792834"/>
                  </a:lnTo>
                  <a:lnTo>
                    <a:pt x="6733128" y="3795624"/>
                  </a:lnTo>
                  <a:lnTo>
                    <a:pt x="6789996" y="3799150"/>
                  </a:lnTo>
                  <a:lnTo>
                    <a:pt x="6846416" y="3803422"/>
                  </a:lnTo>
                  <a:lnTo>
                    <a:pt x="6902265" y="3808448"/>
                  </a:lnTo>
                  <a:lnTo>
                    <a:pt x="6957424" y="3814238"/>
                  </a:lnTo>
                  <a:lnTo>
                    <a:pt x="7011483" y="3820771"/>
                  </a:lnTo>
                  <a:lnTo>
                    <a:pt x="7063667" y="3827974"/>
                  </a:lnTo>
                  <a:lnTo>
                    <a:pt x="7113863" y="3835826"/>
                  </a:lnTo>
                  <a:lnTo>
                    <a:pt x="7161957" y="3844306"/>
                  </a:lnTo>
                  <a:lnTo>
                    <a:pt x="7207837" y="3853393"/>
                  </a:lnTo>
                  <a:lnTo>
                    <a:pt x="7251389" y="3863066"/>
                  </a:lnTo>
                  <a:lnTo>
                    <a:pt x="7292500" y="3873305"/>
                  </a:lnTo>
                  <a:lnTo>
                    <a:pt x="7331058" y="3884088"/>
                  </a:lnTo>
                  <a:lnTo>
                    <a:pt x="7369453" y="3874362"/>
                  </a:lnTo>
                  <a:lnTo>
                    <a:pt x="7409455" y="3865151"/>
                  </a:lnTo>
                  <a:lnTo>
                    <a:pt x="7450977" y="3856459"/>
                  </a:lnTo>
                  <a:lnTo>
                    <a:pt x="7493930" y="3848286"/>
                  </a:lnTo>
                  <a:lnTo>
                    <a:pt x="7538226" y="3840635"/>
                  </a:lnTo>
                  <a:lnTo>
                    <a:pt x="7583777" y="3833507"/>
                  </a:lnTo>
                  <a:lnTo>
                    <a:pt x="7630495" y="3826903"/>
                  </a:lnTo>
                  <a:lnTo>
                    <a:pt x="7678293" y="3820826"/>
                  </a:lnTo>
                  <a:lnTo>
                    <a:pt x="7727081" y="3815276"/>
                  </a:lnTo>
                  <a:lnTo>
                    <a:pt x="7776772" y="3810256"/>
                  </a:lnTo>
                  <a:lnTo>
                    <a:pt x="7827278" y="3805767"/>
                  </a:lnTo>
                  <a:lnTo>
                    <a:pt x="7878510" y="3801811"/>
                  </a:lnTo>
                  <a:lnTo>
                    <a:pt x="7930381" y="3798389"/>
                  </a:lnTo>
                  <a:lnTo>
                    <a:pt x="7982803" y="3795502"/>
                  </a:lnTo>
                  <a:lnTo>
                    <a:pt x="8035688" y="3793154"/>
                  </a:lnTo>
                  <a:lnTo>
                    <a:pt x="8088947" y="3791345"/>
                  </a:lnTo>
                  <a:lnTo>
                    <a:pt x="8142492" y="3790077"/>
                  </a:lnTo>
                  <a:lnTo>
                    <a:pt x="8196236" y="3789351"/>
                  </a:lnTo>
                  <a:lnTo>
                    <a:pt x="8250090" y="3789169"/>
                  </a:lnTo>
                  <a:lnTo>
                    <a:pt x="8303967" y="3789533"/>
                  </a:lnTo>
                  <a:lnTo>
                    <a:pt x="8357778" y="3790445"/>
                  </a:lnTo>
                  <a:lnTo>
                    <a:pt x="8411435" y="3791905"/>
                  </a:lnTo>
                  <a:lnTo>
                    <a:pt x="8464850" y="3793916"/>
                  </a:lnTo>
                  <a:lnTo>
                    <a:pt x="8517935" y="3796480"/>
                  </a:lnTo>
                  <a:lnTo>
                    <a:pt x="8570602" y="3799597"/>
                  </a:lnTo>
                  <a:lnTo>
                    <a:pt x="8622763" y="3803270"/>
                  </a:lnTo>
                  <a:lnTo>
                    <a:pt x="8674330" y="3807500"/>
                  </a:lnTo>
                  <a:lnTo>
                    <a:pt x="8725215" y="3812288"/>
                  </a:lnTo>
                  <a:lnTo>
                    <a:pt x="8775330" y="3817638"/>
                  </a:lnTo>
                  <a:lnTo>
                    <a:pt x="8824586" y="3823549"/>
                  </a:lnTo>
                  <a:lnTo>
                    <a:pt x="8872896" y="3830024"/>
                  </a:lnTo>
                  <a:lnTo>
                    <a:pt x="8920172" y="3837064"/>
                  </a:lnTo>
                  <a:lnTo>
                    <a:pt x="8966325" y="3844671"/>
                  </a:lnTo>
                  <a:lnTo>
                    <a:pt x="9011268" y="3852846"/>
                  </a:lnTo>
                  <a:lnTo>
                    <a:pt x="9079043" y="3866860"/>
                  </a:lnTo>
                  <a:lnTo>
                    <a:pt x="9141520" y="3881924"/>
                  </a:lnTo>
                  <a:lnTo>
                    <a:pt x="9198498" y="3897960"/>
                  </a:lnTo>
                  <a:lnTo>
                    <a:pt x="9249779" y="3914889"/>
                  </a:lnTo>
                  <a:lnTo>
                    <a:pt x="9295163" y="3932634"/>
                  </a:lnTo>
                  <a:lnTo>
                    <a:pt x="9334450" y="3951116"/>
                  </a:lnTo>
                  <a:lnTo>
                    <a:pt x="9367440" y="3970257"/>
                  </a:lnTo>
                  <a:lnTo>
                    <a:pt x="9413731" y="4010199"/>
                  </a:lnTo>
                  <a:lnTo>
                    <a:pt x="9490036" y="4015456"/>
                  </a:lnTo>
                  <a:lnTo>
                    <a:pt x="9563891" y="4021661"/>
                  </a:lnTo>
                  <a:lnTo>
                    <a:pt x="9635200" y="4028777"/>
                  </a:lnTo>
                  <a:lnTo>
                    <a:pt x="9703866" y="4036766"/>
                  </a:lnTo>
                  <a:lnTo>
                    <a:pt x="9769794" y="4045589"/>
                  </a:lnTo>
                  <a:lnTo>
                    <a:pt x="9832887" y="4055208"/>
                  </a:lnTo>
                  <a:lnTo>
                    <a:pt x="9893049" y="4065587"/>
                  </a:lnTo>
                  <a:lnTo>
                    <a:pt x="9950184" y="4076685"/>
                  </a:lnTo>
                  <a:lnTo>
                    <a:pt x="10004196" y="4088466"/>
                  </a:lnTo>
                  <a:lnTo>
                    <a:pt x="10054988" y="4100892"/>
                  </a:lnTo>
                  <a:lnTo>
                    <a:pt x="10102465" y="4113923"/>
                  </a:lnTo>
                  <a:lnTo>
                    <a:pt x="10146530" y="4127523"/>
                  </a:lnTo>
                  <a:lnTo>
                    <a:pt x="10187087" y="4141654"/>
                  </a:lnTo>
                  <a:lnTo>
                    <a:pt x="10224040" y="4156276"/>
                  </a:lnTo>
                  <a:lnTo>
                    <a:pt x="10286749" y="4186845"/>
                  </a:lnTo>
                  <a:lnTo>
                    <a:pt x="10333888" y="4218927"/>
                  </a:lnTo>
                  <a:lnTo>
                    <a:pt x="10364687" y="4252217"/>
                  </a:lnTo>
                  <a:lnTo>
                    <a:pt x="10378566" y="4303751"/>
                  </a:lnTo>
                  <a:lnTo>
                    <a:pt x="10374189" y="4321204"/>
                  </a:lnTo>
                  <a:lnTo>
                    <a:pt x="10351354" y="4356292"/>
                  </a:lnTo>
                  <a:lnTo>
                    <a:pt x="10320014" y="4383759"/>
                  </a:lnTo>
                  <a:lnTo>
                    <a:pt x="10272759" y="4412777"/>
                  </a:lnTo>
                  <a:lnTo>
                    <a:pt x="10324727" y="4428912"/>
                  </a:lnTo>
                  <a:lnTo>
                    <a:pt x="10372369" y="4445455"/>
                  </a:lnTo>
                  <a:lnTo>
                    <a:pt x="10415706" y="4462371"/>
                  </a:lnTo>
                  <a:lnTo>
                    <a:pt x="10454759" y="4479623"/>
                  </a:lnTo>
                  <a:lnTo>
                    <a:pt x="10489548" y="4497174"/>
                  </a:lnTo>
                  <a:lnTo>
                    <a:pt x="10546422" y="4533029"/>
                  </a:lnTo>
                  <a:lnTo>
                    <a:pt x="10586498" y="4569646"/>
                  </a:lnTo>
                  <a:lnTo>
                    <a:pt x="10609943" y="4606732"/>
                  </a:lnTo>
                  <a:lnTo>
                    <a:pt x="10616928" y="4643998"/>
                  </a:lnTo>
                  <a:lnTo>
                    <a:pt x="10614300" y="4662607"/>
                  </a:lnTo>
                  <a:lnTo>
                    <a:pt x="10596910" y="4699594"/>
                  </a:lnTo>
                  <a:lnTo>
                    <a:pt x="10563483" y="4736033"/>
                  </a:lnTo>
                  <a:lnTo>
                    <a:pt x="10514186" y="4771632"/>
                  </a:lnTo>
                  <a:lnTo>
                    <a:pt x="10449188" y="4806099"/>
                  </a:lnTo>
                  <a:lnTo>
                    <a:pt x="10410855" y="4822818"/>
                  </a:lnTo>
                  <a:lnTo>
                    <a:pt x="10368660" y="4839144"/>
                  </a:lnTo>
                  <a:lnTo>
                    <a:pt x="10322624" y="4855042"/>
                  </a:lnTo>
                  <a:lnTo>
                    <a:pt x="10272769" y="4870475"/>
                  </a:lnTo>
                  <a:lnTo>
                    <a:pt x="10219116" y="4885407"/>
                  </a:lnTo>
                  <a:lnTo>
                    <a:pt x="10161686" y="4899801"/>
                  </a:lnTo>
                  <a:lnTo>
                    <a:pt x="10100499" y="4913622"/>
                  </a:lnTo>
                  <a:lnTo>
                    <a:pt x="10035578" y="4926832"/>
                  </a:lnTo>
                  <a:lnTo>
                    <a:pt x="9966943" y="4939395"/>
                  </a:lnTo>
                  <a:lnTo>
                    <a:pt x="9921063" y="4947073"/>
                  </a:lnTo>
                  <a:lnTo>
                    <a:pt x="9874132" y="4954378"/>
                  </a:lnTo>
                  <a:lnTo>
                    <a:pt x="9826196" y="4961304"/>
                  </a:lnTo>
                  <a:lnTo>
                    <a:pt x="9777302" y="4967848"/>
                  </a:lnTo>
                  <a:lnTo>
                    <a:pt x="9727496" y="4974004"/>
                  </a:lnTo>
                  <a:lnTo>
                    <a:pt x="9676824" y="4979769"/>
                  </a:lnTo>
                  <a:lnTo>
                    <a:pt x="9625332" y="4985139"/>
                  </a:lnTo>
                  <a:lnTo>
                    <a:pt x="9573067" y="4990108"/>
                  </a:lnTo>
                  <a:lnTo>
                    <a:pt x="9520075" y="4994673"/>
                  </a:lnTo>
                  <a:lnTo>
                    <a:pt x="9466403" y="4998829"/>
                  </a:lnTo>
                  <a:lnTo>
                    <a:pt x="9412096" y="5002572"/>
                  </a:lnTo>
                  <a:lnTo>
                    <a:pt x="9357200" y="5005897"/>
                  </a:lnTo>
                  <a:lnTo>
                    <a:pt x="9301763" y="5008799"/>
                  </a:lnTo>
                  <a:lnTo>
                    <a:pt x="9245831" y="5011276"/>
                  </a:lnTo>
                  <a:lnTo>
                    <a:pt x="9189449" y="5013322"/>
                  </a:lnTo>
                  <a:lnTo>
                    <a:pt x="9187010" y="5029808"/>
                  </a:lnTo>
                  <a:lnTo>
                    <a:pt x="9158290" y="5077849"/>
                  </a:lnTo>
                  <a:lnTo>
                    <a:pt x="9122207" y="5108495"/>
                  </a:lnTo>
                  <a:lnTo>
                    <a:pt x="9073412" y="5137850"/>
                  </a:lnTo>
                  <a:lnTo>
                    <a:pt x="9012626" y="5165752"/>
                  </a:lnTo>
                  <a:lnTo>
                    <a:pt x="8940567" y="5192044"/>
                  </a:lnTo>
                  <a:lnTo>
                    <a:pt x="8900535" y="5204536"/>
                  </a:lnTo>
                  <a:lnTo>
                    <a:pt x="8857954" y="5216565"/>
                  </a:lnTo>
                  <a:lnTo>
                    <a:pt x="8812915" y="5228111"/>
                  </a:lnTo>
                  <a:lnTo>
                    <a:pt x="8765507" y="5239155"/>
                  </a:lnTo>
                  <a:lnTo>
                    <a:pt x="8715820" y="5249675"/>
                  </a:lnTo>
                  <a:lnTo>
                    <a:pt x="8663943" y="5259654"/>
                  </a:lnTo>
                  <a:lnTo>
                    <a:pt x="8609968" y="5269069"/>
                  </a:lnTo>
                  <a:lnTo>
                    <a:pt x="8553983" y="5277903"/>
                  </a:lnTo>
                  <a:lnTo>
                    <a:pt x="8496079" y="5286133"/>
                  </a:lnTo>
                  <a:lnTo>
                    <a:pt x="8436346" y="5293741"/>
                  </a:lnTo>
                  <a:lnTo>
                    <a:pt x="8374873" y="5300707"/>
                  </a:lnTo>
                  <a:lnTo>
                    <a:pt x="8311750" y="5307010"/>
                  </a:lnTo>
                  <a:lnTo>
                    <a:pt x="8247067" y="5312631"/>
                  </a:lnTo>
                  <a:lnTo>
                    <a:pt x="8180914" y="5317549"/>
                  </a:lnTo>
                  <a:lnTo>
                    <a:pt x="8113381" y="5321745"/>
                  </a:lnTo>
                  <a:lnTo>
                    <a:pt x="8044557" y="5325199"/>
                  </a:lnTo>
                  <a:lnTo>
                    <a:pt x="7974533" y="5327890"/>
                  </a:lnTo>
                  <a:lnTo>
                    <a:pt x="7903399" y="5329799"/>
                  </a:lnTo>
                  <a:lnTo>
                    <a:pt x="7831244" y="5330905"/>
                  </a:lnTo>
                  <a:lnTo>
                    <a:pt x="7758159" y="5331190"/>
                  </a:lnTo>
                  <a:lnTo>
                    <a:pt x="7705867" y="5330878"/>
                  </a:lnTo>
                  <a:lnTo>
                    <a:pt x="7653774" y="5330134"/>
                  </a:lnTo>
                  <a:lnTo>
                    <a:pt x="7601932" y="5328960"/>
                  </a:lnTo>
                  <a:lnTo>
                    <a:pt x="7550391" y="5327360"/>
                  </a:lnTo>
                  <a:lnTo>
                    <a:pt x="7499201" y="5325337"/>
                  </a:lnTo>
                  <a:lnTo>
                    <a:pt x="7448413" y="5322895"/>
                  </a:lnTo>
                  <a:lnTo>
                    <a:pt x="7398077" y="5320036"/>
                  </a:lnTo>
                  <a:lnTo>
                    <a:pt x="7348244" y="5316765"/>
                  </a:lnTo>
                  <a:lnTo>
                    <a:pt x="7298965" y="5313084"/>
                  </a:lnTo>
                  <a:lnTo>
                    <a:pt x="7250290" y="5308997"/>
                  </a:lnTo>
                  <a:lnTo>
                    <a:pt x="7202270" y="5304507"/>
                  </a:lnTo>
                  <a:lnTo>
                    <a:pt x="7154955" y="5299618"/>
                  </a:lnTo>
                  <a:lnTo>
                    <a:pt x="7108396" y="5294333"/>
                  </a:lnTo>
                  <a:lnTo>
                    <a:pt x="7062644" y="5288654"/>
                  </a:lnTo>
                  <a:lnTo>
                    <a:pt x="7017749" y="5282587"/>
                  </a:lnTo>
                  <a:lnTo>
                    <a:pt x="6997686" y="5296611"/>
                  </a:lnTo>
                  <a:lnTo>
                    <a:pt x="6951058" y="5323750"/>
                  </a:lnTo>
                  <a:lnTo>
                    <a:pt x="6896142" y="5349632"/>
                  </a:lnTo>
                  <a:lnTo>
                    <a:pt x="6833398" y="5374201"/>
                  </a:lnTo>
                  <a:lnTo>
                    <a:pt x="6763285" y="5397402"/>
                  </a:lnTo>
                  <a:lnTo>
                    <a:pt x="6725608" y="5408472"/>
                  </a:lnTo>
                  <a:lnTo>
                    <a:pt x="6686262" y="5419179"/>
                  </a:lnTo>
                  <a:lnTo>
                    <a:pt x="6645302" y="5429516"/>
                  </a:lnTo>
                  <a:lnTo>
                    <a:pt x="6602788" y="5439476"/>
                  </a:lnTo>
                  <a:lnTo>
                    <a:pt x="6558775" y="5449052"/>
                  </a:lnTo>
                  <a:lnTo>
                    <a:pt x="6513322" y="5458237"/>
                  </a:lnTo>
                  <a:lnTo>
                    <a:pt x="6466486" y="5467024"/>
                  </a:lnTo>
                  <a:lnTo>
                    <a:pt x="6418324" y="5475407"/>
                  </a:lnTo>
                  <a:lnTo>
                    <a:pt x="6368894" y="5483378"/>
                  </a:lnTo>
                  <a:lnTo>
                    <a:pt x="6318254" y="5490930"/>
                  </a:lnTo>
                  <a:lnTo>
                    <a:pt x="6266459" y="5498057"/>
                  </a:lnTo>
                  <a:lnTo>
                    <a:pt x="6213569" y="5504751"/>
                  </a:lnTo>
                  <a:lnTo>
                    <a:pt x="6159640" y="5511005"/>
                  </a:lnTo>
                  <a:lnTo>
                    <a:pt x="6104729" y="5516813"/>
                  </a:lnTo>
                  <a:lnTo>
                    <a:pt x="6048895" y="5522168"/>
                  </a:lnTo>
                  <a:lnTo>
                    <a:pt x="5992194" y="5527061"/>
                  </a:lnTo>
                  <a:lnTo>
                    <a:pt x="5934684" y="5531488"/>
                  </a:lnTo>
                  <a:lnTo>
                    <a:pt x="5876423" y="5535440"/>
                  </a:lnTo>
                  <a:lnTo>
                    <a:pt x="5817467" y="5538911"/>
                  </a:lnTo>
                  <a:lnTo>
                    <a:pt x="5757874" y="5541893"/>
                  </a:lnTo>
                  <a:lnTo>
                    <a:pt x="5697702" y="5544380"/>
                  </a:lnTo>
                  <a:lnTo>
                    <a:pt x="5637008" y="5546365"/>
                  </a:lnTo>
                  <a:lnTo>
                    <a:pt x="5575849" y="5547841"/>
                  </a:lnTo>
                  <a:lnTo>
                    <a:pt x="5514283" y="5548800"/>
                  </a:lnTo>
                  <a:lnTo>
                    <a:pt x="5452367" y="5549237"/>
                  </a:lnTo>
                  <a:lnTo>
                    <a:pt x="5390158" y="5549143"/>
                  </a:lnTo>
                  <a:lnTo>
                    <a:pt x="5327715" y="5548512"/>
                  </a:lnTo>
                  <a:lnTo>
                    <a:pt x="5265094" y="5547338"/>
                  </a:lnTo>
                  <a:lnTo>
                    <a:pt x="5202352" y="5545612"/>
                  </a:lnTo>
                  <a:lnTo>
                    <a:pt x="5139548" y="5543328"/>
                  </a:lnTo>
                  <a:lnTo>
                    <a:pt x="5076738" y="5540480"/>
                  </a:lnTo>
                  <a:lnTo>
                    <a:pt x="5013980" y="5537059"/>
                  </a:lnTo>
                  <a:lnTo>
                    <a:pt x="4951332" y="5533060"/>
                  </a:lnTo>
                  <a:lnTo>
                    <a:pt x="4890630" y="5528606"/>
                  </a:lnTo>
                  <a:lnTo>
                    <a:pt x="4830907" y="5523641"/>
                  </a:lnTo>
                  <a:lnTo>
                    <a:pt x="4772217" y="5518175"/>
                  </a:lnTo>
                  <a:lnTo>
                    <a:pt x="4714617" y="5512218"/>
                  </a:lnTo>
                  <a:lnTo>
                    <a:pt x="4658162" y="5505778"/>
                  </a:lnTo>
                  <a:lnTo>
                    <a:pt x="4602909" y="5498866"/>
                  </a:lnTo>
                  <a:lnTo>
                    <a:pt x="4548914" y="5491489"/>
                  </a:lnTo>
                  <a:lnTo>
                    <a:pt x="4496232" y="5483658"/>
                  </a:lnTo>
                  <a:lnTo>
                    <a:pt x="4444919" y="5475382"/>
                  </a:lnTo>
                  <a:lnTo>
                    <a:pt x="4395031" y="5466671"/>
                  </a:lnTo>
                  <a:lnTo>
                    <a:pt x="4346625" y="5457533"/>
                  </a:lnTo>
                  <a:lnTo>
                    <a:pt x="4299756" y="5447978"/>
                  </a:lnTo>
                  <a:lnTo>
                    <a:pt x="4254479" y="5438015"/>
                  </a:lnTo>
                  <a:lnTo>
                    <a:pt x="4210852" y="5427653"/>
                  </a:lnTo>
                  <a:lnTo>
                    <a:pt x="4168929" y="5416902"/>
                  </a:lnTo>
                  <a:lnTo>
                    <a:pt x="4128767" y="5405772"/>
                  </a:lnTo>
                  <a:lnTo>
                    <a:pt x="4090422" y="5394271"/>
                  </a:lnTo>
                  <a:lnTo>
                    <a:pt x="4053950" y="5382409"/>
                  </a:lnTo>
                  <a:lnTo>
                    <a:pt x="4001910" y="5389251"/>
                  </a:lnTo>
                  <a:lnTo>
                    <a:pt x="3949315" y="5395678"/>
                  </a:lnTo>
                  <a:lnTo>
                    <a:pt x="3896204" y="5401692"/>
                  </a:lnTo>
                  <a:lnTo>
                    <a:pt x="3842614" y="5407296"/>
                  </a:lnTo>
                  <a:lnTo>
                    <a:pt x="3788584" y="5412491"/>
                  </a:lnTo>
                  <a:lnTo>
                    <a:pt x="3734152" y="5417280"/>
                  </a:lnTo>
                  <a:lnTo>
                    <a:pt x="3679356" y="5421665"/>
                  </a:lnTo>
                  <a:lnTo>
                    <a:pt x="3624233" y="5425648"/>
                  </a:lnTo>
                  <a:lnTo>
                    <a:pt x="3568822" y="5429231"/>
                  </a:lnTo>
                  <a:lnTo>
                    <a:pt x="3513161" y="5432417"/>
                  </a:lnTo>
                  <a:lnTo>
                    <a:pt x="3457289" y="5435207"/>
                  </a:lnTo>
                  <a:lnTo>
                    <a:pt x="3401242" y="5437603"/>
                  </a:lnTo>
                  <a:lnTo>
                    <a:pt x="3345059" y="5439609"/>
                  </a:lnTo>
                  <a:lnTo>
                    <a:pt x="3288779" y="5441225"/>
                  </a:lnTo>
                  <a:lnTo>
                    <a:pt x="3232439" y="5442454"/>
                  </a:lnTo>
                  <a:lnTo>
                    <a:pt x="3176077" y="5443299"/>
                  </a:lnTo>
                  <a:lnTo>
                    <a:pt x="3119732" y="5443761"/>
                  </a:lnTo>
                  <a:lnTo>
                    <a:pt x="3063441" y="5443843"/>
                  </a:lnTo>
                  <a:lnTo>
                    <a:pt x="3007243" y="5443546"/>
                  </a:lnTo>
                  <a:lnTo>
                    <a:pt x="2951175" y="5442873"/>
                  </a:lnTo>
                  <a:lnTo>
                    <a:pt x="2895276" y="5441826"/>
                  </a:lnTo>
                  <a:lnTo>
                    <a:pt x="2839584" y="5440407"/>
                  </a:lnTo>
                  <a:lnTo>
                    <a:pt x="2784136" y="5438619"/>
                  </a:lnTo>
                  <a:lnTo>
                    <a:pt x="2728972" y="5436463"/>
                  </a:lnTo>
                  <a:lnTo>
                    <a:pt x="2674128" y="5433941"/>
                  </a:lnTo>
                  <a:lnTo>
                    <a:pt x="2619643" y="5431057"/>
                  </a:lnTo>
                  <a:lnTo>
                    <a:pt x="2565556" y="5427811"/>
                  </a:lnTo>
                  <a:lnTo>
                    <a:pt x="2511903" y="5424206"/>
                  </a:lnTo>
                  <a:lnTo>
                    <a:pt x="2458724" y="5420245"/>
                  </a:lnTo>
                  <a:lnTo>
                    <a:pt x="2406056" y="5415928"/>
                  </a:lnTo>
                  <a:lnTo>
                    <a:pt x="2353937" y="5411260"/>
                  </a:lnTo>
                  <a:lnTo>
                    <a:pt x="2302406" y="5406241"/>
                  </a:lnTo>
                  <a:lnTo>
                    <a:pt x="2251500" y="5400873"/>
                  </a:lnTo>
                  <a:lnTo>
                    <a:pt x="2201258" y="5395160"/>
                  </a:lnTo>
                  <a:lnTo>
                    <a:pt x="2151717" y="5389103"/>
                  </a:lnTo>
                  <a:lnTo>
                    <a:pt x="2102916" y="5382704"/>
                  </a:lnTo>
                  <a:lnTo>
                    <a:pt x="2054892" y="5375965"/>
                  </a:lnTo>
                  <a:lnTo>
                    <a:pt x="2007685" y="5368889"/>
                  </a:lnTo>
                  <a:lnTo>
                    <a:pt x="1961331" y="5361478"/>
                  </a:lnTo>
                  <a:lnTo>
                    <a:pt x="1915869" y="5353733"/>
                  </a:lnTo>
                  <a:lnTo>
                    <a:pt x="1871337" y="5345658"/>
                  </a:lnTo>
                  <a:lnTo>
                    <a:pt x="1827773" y="5337254"/>
                  </a:lnTo>
                  <a:lnTo>
                    <a:pt x="1785216" y="5328523"/>
                  </a:lnTo>
                  <a:lnTo>
                    <a:pt x="1743702" y="5319467"/>
                  </a:lnTo>
                  <a:lnTo>
                    <a:pt x="1703271" y="5310089"/>
                  </a:lnTo>
                  <a:lnTo>
                    <a:pt x="1663960" y="5300391"/>
                  </a:lnTo>
                  <a:lnTo>
                    <a:pt x="1625807" y="5290375"/>
                  </a:lnTo>
                  <a:lnTo>
                    <a:pt x="1588851" y="5280042"/>
                  </a:lnTo>
                  <a:lnTo>
                    <a:pt x="1518680" y="5258439"/>
                  </a:lnTo>
                  <a:lnTo>
                    <a:pt x="1453752" y="5235597"/>
                  </a:lnTo>
                  <a:lnTo>
                    <a:pt x="1433686" y="5227863"/>
                  </a:lnTo>
                  <a:lnTo>
                    <a:pt x="1363538" y="5229201"/>
                  </a:lnTo>
                  <a:lnTo>
                    <a:pt x="1294078" y="5229510"/>
                  </a:lnTo>
                  <a:lnTo>
                    <a:pt x="1225462" y="5228818"/>
                  </a:lnTo>
                  <a:lnTo>
                    <a:pt x="1157847" y="5227152"/>
                  </a:lnTo>
                  <a:lnTo>
                    <a:pt x="1091389" y="5224540"/>
                  </a:lnTo>
                  <a:lnTo>
                    <a:pt x="1026244" y="5221010"/>
                  </a:lnTo>
                  <a:lnTo>
                    <a:pt x="962569" y="5216590"/>
                  </a:lnTo>
                  <a:lnTo>
                    <a:pt x="900521" y="5211307"/>
                  </a:lnTo>
                  <a:lnTo>
                    <a:pt x="840255" y="5205190"/>
                  </a:lnTo>
                  <a:lnTo>
                    <a:pt x="781929" y="5198267"/>
                  </a:lnTo>
                  <a:lnTo>
                    <a:pt x="725699" y="5190565"/>
                  </a:lnTo>
                  <a:lnTo>
                    <a:pt x="671721" y="5182111"/>
                  </a:lnTo>
                  <a:lnTo>
                    <a:pt x="620151" y="5172935"/>
                  </a:lnTo>
                  <a:lnTo>
                    <a:pt x="571147" y="5163063"/>
                  </a:lnTo>
                  <a:lnTo>
                    <a:pt x="524864" y="5152524"/>
                  </a:lnTo>
                  <a:lnTo>
                    <a:pt x="481460" y="5141346"/>
                  </a:lnTo>
                  <a:lnTo>
                    <a:pt x="441090" y="5129555"/>
                  </a:lnTo>
                  <a:lnTo>
                    <a:pt x="403910" y="5117181"/>
                  </a:lnTo>
                  <a:lnTo>
                    <a:pt x="339751" y="5090791"/>
                  </a:lnTo>
                  <a:lnTo>
                    <a:pt x="290233" y="5062400"/>
                  </a:lnTo>
                  <a:lnTo>
                    <a:pt x="256608" y="5032230"/>
                  </a:lnTo>
                  <a:lnTo>
                    <a:pt x="238869" y="4990150"/>
                  </a:lnTo>
                  <a:lnTo>
                    <a:pt x="244370" y="4963967"/>
                  </a:lnTo>
                  <a:lnTo>
                    <a:pt x="292414" y="4913128"/>
                  </a:lnTo>
                  <a:lnTo>
                    <a:pt x="334315" y="4888911"/>
                  </a:lnTo>
                  <a:lnTo>
                    <a:pt x="387705" y="4865789"/>
                  </a:lnTo>
                  <a:lnTo>
                    <a:pt x="452264" y="4843982"/>
                  </a:lnTo>
                  <a:lnTo>
                    <a:pt x="527668" y="4823711"/>
                  </a:lnTo>
                  <a:lnTo>
                    <a:pt x="457375" y="4813520"/>
                  </a:lnTo>
                  <a:lnTo>
                    <a:pt x="391759" y="4802303"/>
                  </a:lnTo>
                  <a:lnTo>
                    <a:pt x="330905" y="4790135"/>
                  </a:lnTo>
                  <a:lnTo>
                    <a:pt x="274896" y="4777090"/>
                  </a:lnTo>
                  <a:lnTo>
                    <a:pt x="223819" y="4763240"/>
                  </a:lnTo>
                  <a:lnTo>
                    <a:pt x="177757" y="4748659"/>
                  </a:lnTo>
                  <a:lnTo>
                    <a:pt x="136795" y="4733422"/>
                  </a:lnTo>
                  <a:lnTo>
                    <a:pt x="101019" y="4717601"/>
                  </a:lnTo>
                  <a:lnTo>
                    <a:pt x="45361" y="4684504"/>
                  </a:lnTo>
                  <a:lnTo>
                    <a:pt x="11462" y="4649959"/>
                  </a:lnTo>
                  <a:lnTo>
                    <a:pt x="0" y="4614555"/>
                  </a:lnTo>
                  <a:lnTo>
                    <a:pt x="2894" y="4596714"/>
                  </a:lnTo>
                  <a:lnTo>
                    <a:pt x="26358" y="4561126"/>
                  </a:lnTo>
                  <a:lnTo>
                    <a:pt x="73955" y="4526151"/>
                  </a:lnTo>
                  <a:lnTo>
                    <a:pt x="146363" y="4492380"/>
                  </a:lnTo>
                  <a:lnTo>
                    <a:pt x="216643" y="4468495"/>
                  </a:lnTo>
                  <a:lnTo>
                    <a:pt x="255994" y="4457395"/>
                  </a:lnTo>
                  <a:lnTo>
                    <a:pt x="297972" y="4446884"/>
                  </a:lnTo>
                  <a:lnTo>
                    <a:pt x="342441" y="4436981"/>
                  </a:lnTo>
                  <a:lnTo>
                    <a:pt x="389265" y="4427706"/>
                  </a:lnTo>
                  <a:lnTo>
                    <a:pt x="438309" y="4419079"/>
                  </a:lnTo>
                  <a:lnTo>
                    <a:pt x="489436" y="4411119"/>
                  </a:lnTo>
                  <a:lnTo>
                    <a:pt x="542511" y="4403848"/>
                  </a:lnTo>
                  <a:lnTo>
                    <a:pt x="597398" y="4397283"/>
                  </a:lnTo>
                  <a:lnTo>
                    <a:pt x="653962" y="4391446"/>
                  </a:lnTo>
                  <a:lnTo>
                    <a:pt x="712067" y="4386356"/>
                  </a:lnTo>
                  <a:lnTo>
                    <a:pt x="771577" y="4382033"/>
                  </a:lnTo>
                  <a:lnTo>
                    <a:pt x="832357" y="4378497"/>
                  </a:lnTo>
                  <a:lnTo>
                    <a:pt x="894270" y="4375767"/>
                  </a:lnTo>
                  <a:lnTo>
                    <a:pt x="957182" y="4373864"/>
                  </a:lnTo>
                  <a:lnTo>
                    <a:pt x="966199" y="4368390"/>
                  </a:lnTo>
                  <a:close/>
                </a:path>
                <a:path w="10624185" h="5549265">
                  <a:moveTo>
                    <a:pt x="1160763" y="4849326"/>
                  </a:moveTo>
                  <a:lnTo>
                    <a:pt x="1106548" y="4849970"/>
                  </a:lnTo>
                  <a:lnTo>
                    <a:pt x="1052430" y="4849988"/>
                  </a:lnTo>
                  <a:lnTo>
                    <a:pt x="998512" y="4849384"/>
                  </a:lnTo>
                  <a:lnTo>
                    <a:pt x="944895" y="4848164"/>
                  </a:lnTo>
                  <a:lnTo>
                    <a:pt x="891683" y="4846333"/>
                  </a:lnTo>
                  <a:lnTo>
                    <a:pt x="838976" y="4843897"/>
                  </a:lnTo>
                  <a:lnTo>
                    <a:pt x="786878" y="4840861"/>
                  </a:lnTo>
                  <a:lnTo>
                    <a:pt x="735491" y="4837230"/>
                  </a:lnTo>
                  <a:lnTo>
                    <a:pt x="684917" y="4833010"/>
                  </a:lnTo>
                  <a:lnTo>
                    <a:pt x="635259" y="4828206"/>
                  </a:lnTo>
                  <a:lnTo>
                    <a:pt x="586618" y="4822822"/>
                  </a:lnTo>
                  <a:lnTo>
                    <a:pt x="539098" y="4816865"/>
                  </a:lnTo>
                </a:path>
                <a:path w="10624185" h="5549265">
                  <a:moveTo>
                    <a:pt x="1709403" y="5204609"/>
                  </a:moveTo>
                  <a:lnTo>
                    <a:pt x="1656556" y="5209002"/>
                  </a:lnTo>
                  <a:lnTo>
                    <a:pt x="1602802" y="5212757"/>
                  </a:lnTo>
                  <a:lnTo>
                    <a:pt x="1548267" y="5215870"/>
                  </a:lnTo>
                  <a:lnTo>
                    <a:pt x="1493080" y="5218333"/>
                  </a:lnTo>
                  <a:lnTo>
                    <a:pt x="1437369" y="5220141"/>
                  </a:lnTo>
                </a:path>
                <a:path w="10624185" h="5549265">
                  <a:moveTo>
                    <a:pt x="4053315" y="5375322"/>
                  </a:moveTo>
                  <a:lnTo>
                    <a:pt x="4006086" y="5358365"/>
                  </a:lnTo>
                  <a:lnTo>
                    <a:pt x="3962954" y="5340874"/>
                  </a:lnTo>
                  <a:lnTo>
                    <a:pt x="3924013" y="5322887"/>
                  </a:lnTo>
                  <a:lnTo>
                    <a:pt x="3889358" y="5304444"/>
                  </a:lnTo>
                </a:path>
                <a:path w="10624185" h="5549265">
                  <a:moveTo>
                    <a:pt x="7084170" y="5198576"/>
                  </a:moveTo>
                  <a:lnTo>
                    <a:pt x="7074647" y="5218294"/>
                  </a:lnTo>
                  <a:lnTo>
                    <a:pt x="7060563" y="5237854"/>
                  </a:lnTo>
                  <a:lnTo>
                    <a:pt x="7041932" y="5257220"/>
                  </a:lnTo>
                  <a:lnTo>
                    <a:pt x="7018765" y="5276351"/>
                  </a:lnTo>
                </a:path>
                <a:path w="10624185" h="5549265">
                  <a:moveTo>
                    <a:pt x="8385539" y="4718047"/>
                  </a:moveTo>
                  <a:lnTo>
                    <a:pt x="8461694" y="4727068"/>
                  </a:lnTo>
                  <a:lnTo>
                    <a:pt x="8534714" y="4737028"/>
                  </a:lnTo>
                  <a:lnTo>
                    <a:pt x="8604483" y="4747884"/>
                  </a:lnTo>
                  <a:lnTo>
                    <a:pt x="8670885" y="4759592"/>
                  </a:lnTo>
                  <a:lnTo>
                    <a:pt x="8733802" y="4772112"/>
                  </a:lnTo>
                  <a:lnTo>
                    <a:pt x="8793118" y="4785399"/>
                  </a:lnTo>
                  <a:lnTo>
                    <a:pt x="8848718" y="4799412"/>
                  </a:lnTo>
                  <a:lnTo>
                    <a:pt x="8900484" y="4814108"/>
                  </a:lnTo>
                  <a:lnTo>
                    <a:pt x="8948301" y="4829445"/>
                  </a:lnTo>
                  <a:lnTo>
                    <a:pt x="8992050" y="4845380"/>
                  </a:lnTo>
                  <a:lnTo>
                    <a:pt x="9031618" y="4861871"/>
                  </a:lnTo>
                  <a:lnTo>
                    <a:pt x="9066886" y="4878875"/>
                  </a:lnTo>
                  <a:lnTo>
                    <a:pt x="9124059" y="4914252"/>
                  </a:lnTo>
                  <a:lnTo>
                    <a:pt x="9162638" y="4951171"/>
                  </a:lnTo>
                  <a:lnTo>
                    <a:pt x="9181692" y="4989293"/>
                  </a:lnTo>
                  <a:lnTo>
                    <a:pt x="9183607" y="5008699"/>
                  </a:lnTo>
                </a:path>
                <a:path w="10624185" h="5549265">
                  <a:moveTo>
                    <a:pt x="10267806" y="4408471"/>
                  </a:moveTo>
                  <a:lnTo>
                    <a:pt x="10231133" y="4426193"/>
                  </a:lnTo>
                  <a:lnTo>
                    <a:pt x="10189482" y="4443283"/>
                  </a:lnTo>
                  <a:lnTo>
                    <a:pt x="10143022" y="4459689"/>
                  </a:lnTo>
                  <a:lnTo>
                    <a:pt x="10091921" y="4475361"/>
                  </a:lnTo>
                  <a:lnTo>
                    <a:pt x="10036347" y="4490248"/>
                  </a:lnTo>
                  <a:lnTo>
                    <a:pt x="9976471" y="4504299"/>
                  </a:lnTo>
                  <a:lnTo>
                    <a:pt x="9912460" y="4517463"/>
                  </a:lnTo>
                </a:path>
                <a:path w="10624185" h="5549265">
                  <a:moveTo>
                    <a:pt x="9415128" y="4004103"/>
                  </a:moveTo>
                  <a:lnTo>
                    <a:pt x="9423940" y="4016837"/>
                  </a:lnTo>
                  <a:lnTo>
                    <a:pt x="9430002" y="4029678"/>
                  </a:lnTo>
                  <a:lnTo>
                    <a:pt x="9433326" y="4042590"/>
                  </a:lnTo>
                  <a:lnTo>
                    <a:pt x="9433924" y="4055538"/>
                  </a:lnTo>
                </a:path>
                <a:path w="10624185" h="5549265">
                  <a:moveTo>
                    <a:pt x="7145765" y="3944032"/>
                  </a:moveTo>
                  <a:lnTo>
                    <a:pt x="7183311" y="3926540"/>
                  </a:lnTo>
                  <a:lnTo>
                    <a:pt x="7226298" y="3909726"/>
                  </a:lnTo>
                  <a:lnTo>
                    <a:pt x="7274549" y="3893651"/>
                  </a:lnTo>
                  <a:lnTo>
                    <a:pt x="7327883" y="3878373"/>
                  </a:lnTo>
                </a:path>
                <a:path w="10624185" h="5549265">
                  <a:moveTo>
                    <a:pt x="5443203" y="3975274"/>
                  </a:moveTo>
                  <a:lnTo>
                    <a:pt x="5459385" y="3960709"/>
                  </a:lnTo>
                  <a:lnTo>
                    <a:pt x="5479509" y="3946382"/>
                  </a:lnTo>
                  <a:lnTo>
                    <a:pt x="5503514" y="3932340"/>
                  </a:lnTo>
                  <a:lnTo>
                    <a:pt x="5531341" y="3918632"/>
                  </a:lnTo>
                </a:path>
                <a:path w="10624185" h="5549265">
                  <a:moveTo>
                    <a:pt x="3445112" y="3994578"/>
                  </a:moveTo>
                  <a:lnTo>
                    <a:pt x="3502283" y="4002470"/>
                  </a:lnTo>
                  <a:lnTo>
                    <a:pt x="3557935" y="4010891"/>
                  </a:lnTo>
                  <a:lnTo>
                    <a:pt x="3612005" y="4019820"/>
                  </a:lnTo>
                  <a:lnTo>
                    <a:pt x="3664436" y="4029235"/>
                  </a:lnTo>
                  <a:lnTo>
                    <a:pt x="3715166" y="4039117"/>
                  </a:lnTo>
                  <a:lnTo>
                    <a:pt x="3764136" y="4049442"/>
                  </a:lnTo>
                </a:path>
                <a:path w="10624185" h="5549265">
                  <a:moveTo>
                    <a:pt x="1021825" y="4426188"/>
                  </a:moveTo>
                  <a:lnTo>
                    <a:pt x="1004132" y="4411937"/>
                  </a:lnTo>
                  <a:lnTo>
                    <a:pt x="988963" y="4397543"/>
                  </a:lnTo>
                  <a:lnTo>
                    <a:pt x="976319" y="4383025"/>
                  </a:lnTo>
                  <a:lnTo>
                    <a:pt x="966199" y="4368403"/>
                  </a:lnTo>
                </a:path>
              </a:pathLst>
            </a:custGeom>
            <a:ln w="2540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22559" y="2505329"/>
            <a:ext cx="1609471" cy="160947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77829" y="4396600"/>
            <a:ext cx="720763" cy="9000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71759" y="641659"/>
            <a:ext cx="10642600" cy="5198110"/>
            <a:chOff x="371759" y="641659"/>
            <a:chExt cx="10642600" cy="51981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6739" y="985951"/>
              <a:ext cx="8478519" cy="485343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84459" y="654359"/>
              <a:ext cx="10617200" cy="1760855"/>
            </a:xfrm>
            <a:custGeom>
              <a:avLst/>
              <a:gdLst/>
              <a:ahLst/>
              <a:cxnLst/>
              <a:rect l="l" t="t" r="r" b="b"/>
              <a:pathLst>
                <a:path w="10617200" h="1760855">
                  <a:moveTo>
                    <a:pt x="966185" y="579572"/>
                  </a:moveTo>
                  <a:lnTo>
                    <a:pt x="957647" y="562542"/>
                  </a:lnTo>
                  <a:lnTo>
                    <a:pt x="952558" y="545604"/>
                  </a:lnTo>
                  <a:lnTo>
                    <a:pt x="950856" y="528779"/>
                  </a:lnTo>
                  <a:lnTo>
                    <a:pt x="952479" y="512084"/>
                  </a:lnTo>
                  <a:lnTo>
                    <a:pt x="976667" y="462969"/>
                  </a:lnTo>
                  <a:lnTo>
                    <a:pt x="1008266" y="431220"/>
                  </a:lnTo>
                  <a:lnTo>
                    <a:pt x="1051660" y="400440"/>
                  </a:lnTo>
                  <a:lnTo>
                    <a:pt x="1106348" y="370777"/>
                  </a:lnTo>
                  <a:lnTo>
                    <a:pt x="1171829" y="342382"/>
                  </a:lnTo>
                  <a:lnTo>
                    <a:pt x="1208460" y="328706"/>
                  </a:lnTo>
                  <a:lnTo>
                    <a:pt x="1247602" y="315402"/>
                  </a:lnTo>
                  <a:lnTo>
                    <a:pt x="1289192" y="302490"/>
                  </a:lnTo>
                  <a:lnTo>
                    <a:pt x="1333167" y="289987"/>
                  </a:lnTo>
                  <a:lnTo>
                    <a:pt x="1379465" y="277913"/>
                  </a:lnTo>
                  <a:lnTo>
                    <a:pt x="1428023" y="266286"/>
                  </a:lnTo>
                  <a:lnTo>
                    <a:pt x="1478778" y="255125"/>
                  </a:lnTo>
                  <a:lnTo>
                    <a:pt x="1531668" y="244447"/>
                  </a:lnTo>
                  <a:lnTo>
                    <a:pt x="1586631" y="234273"/>
                  </a:lnTo>
                  <a:lnTo>
                    <a:pt x="1643603" y="224620"/>
                  </a:lnTo>
                  <a:lnTo>
                    <a:pt x="1702522" y="215508"/>
                  </a:lnTo>
                  <a:lnTo>
                    <a:pt x="1763326" y="206954"/>
                  </a:lnTo>
                  <a:lnTo>
                    <a:pt x="1825951" y="198978"/>
                  </a:lnTo>
                  <a:lnTo>
                    <a:pt x="1890336" y="191597"/>
                  </a:lnTo>
                  <a:lnTo>
                    <a:pt x="1956417" y="184831"/>
                  </a:lnTo>
                  <a:lnTo>
                    <a:pt x="2024133" y="178699"/>
                  </a:lnTo>
                  <a:lnTo>
                    <a:pt x="2093419" y="173218"/>
                  </a:lnTo>
                  <a:lnTo>
                    <a:pt x="2164215" y="168408"/>
                  </a:lnTo>
                  <a:lnTo>
                    <a:pt x="2236457" y="164287"/>
                  </a:lnTo>
                  <a:lnTo>
                    <a:pt x="2310082" y="160873"/>
                  </a:lnTo>
                  <a:lnTo>
                    <a:pt x="2385029" y="158186"/>
                  </a:lnTo>
                  <a:lnTo>
                    <a:pt x="2437570" y="156763"/>
                  </a:lnTo>
                  <a:lnTo>
                    <a:pt x="2490157" y="155721"/>
                  </a:lnTo>
                  <a:lnTo>
                    <a:pt x="2542751" y="155060"/>
                  </a:lnTo>
                  <a:lnTo>
                    <a:pt x="2595314" y="154777"/>
                  </a:lnTo>
                  <a:lnTo>
                    <a:pt x="2647805" y="154870"/>
                  </a:lnTo>
                  <a:lnTo>
                    <a:pt x="2700187" y="155337"/>
                  </a:lnTo>
                  <a:lnTo>
                    <a:pt x="2752421" y="156178"/>
                  </a:lnTo>
                  <a:lnTo>
                    <a:pt x="2804468" y="157389"/>
                  </a:lnTo>
                  <a:lnTo>
                    <a:pt x="2856288" y="158969"/>
                  </a:lnTo>
                  <a:lnTo>
                    <a:pt x="2907844" y="160917"/>
                  </a:lnTo>
                  <a:lnTo>
                    <a:pt x="2959096" y="163230"/>
                  </a:lnTo>
                  <a:lnTo>
                    <a:pt x="3010005" y="165907"/>
                  </a:lnTo>
                  <a:lnTo>
                    <a:pt x="3060533" y="168945"/>
                  </a:lnTo>
                  <a:lnTo>
                    <a:pt x="3110641" y="172344"/>
                  </a:lnTo>
                  <a:lnTo>
                    <a:pt x="3160290" y="176101"/>
                  </a:lnTo>
                  <a:lnTo>
                    <a:pt x="3209441" y="180215"/>
                  </a:lnTo>
                  <a:lnTo>
                    <a:pt x="3258055" y="184683"/>
                  </a:lnTo>
                  <a:lnTo>
                    <a:pt x="3306094" y="189504"/>
                  </a:lnTo>
                  <a:lnTo>
                    <a:pt x="3353518" y="194675"/>
                  </a:lnTo>
                  <a:lnTo>
                    <a:pt x="3400289" y="200197"/>
                  </a:lnTo>
                  <a:lnTo>
                    <a:pt x="3446368" y="206065"/>
                  </a:lnTo>
                  <a:lnTo>
                    <a:pt x="3475662" y="194250"/>
                  </a:lnTo>
                  <a:lnTo>
                    <a:pt x="3540235" y="171884"/>
                  </a:lnTo>
                  <a:lnTo>
                    <a:pt x="3612266" y="151238"/>
                  </a:lnTo>
                  <a:lnTo>
                    <a:pt x="3650883" y="141574"/>
                  </a:lnTo>
                  <a:lnTo>
                    <a:pt x="3691131" y="132357"/>
                  </a:lnTo>
                  <a:lnTo>
                    <a:pt x="3732931" y="123591"/>
                  </a:lnTo>
                  <a:lnTo>
                    <a:pt x="3776205" y="115282"/>
                  </a:lnTo>
                  <a:lnTo>
                    <a:pt x="3820875" y="107436"/>
                  </a:lnTo>
                  <a:lnTo>
                    <a:pt x="3866863" y="100057"/>
                  </a:lnTo>
                  <a:lnTo>
                    <a:pt x="3914090" y="93153"/>
                  </a:lnTo>
                  <a:lnTo>
                    <a:pt x="3962479" y="86727"/>
                  </a:lnTo>
                  <a:lnTo>
                    <a:pt x="4011952" y="80785"/>
                  </a:lnTo>
                  <a:lnTo>
                    <a:pt x="4062430" y="75333"/>
                  </a:lnTo>
                  <a:lnTo>
                    <a:pt x="4113835" y="70375"/>
                  </a:lnTo>
                  <a:lnTo>
                    <a:pt x="4166090" y="65919"/>
                  </a:lnTo>
                  <a:lnTo>
                    <a:pt x="4219115" y="61968"/>
                  </a:lnTo>
                  <a:lnTo>
                    <a:pt x="4272834" y="58528"/>
                  </a:lnTo>
                  <a:lnTo>
                    <a:pt x="4327167" y="55605"/>
                  </a:lnTo>
                  <a:lnTo>
                    <a:pt x="4382037" y="53204"/>
                  </a:lnTo>
                  <a:lnTo>
                    <a:pt x="4437365" y="51330"/>
                  </a:lnTo>
                  <a:lnTo>
                    <a:pt x="4493074" y="49990"/>
                  </a:lnTo>
                  <a:lnTo>
                    <a:pt x="4549085" y="49187"/>
                  </a:lnTo>
                  <a:lnTo>
                    <a:pt x="4605321" y="48928"/>
                  </a:lnTo>
                  <a:lnTo>
                    <a:pt x="4661702" y="49219"/>
                  </a:lnTo>
                  <a:lnTo>
                    <a:pt x="4718152" y="50063"/>
                  </a:lnTo>
                  <a:lnTo>
                    <a:pt x="4774591" y="51468"/>
                  </a:lnTo>
                  <a:lnTo>
                    <a:pt x="4830942" y="53438"/>
                  </a:lnTo>
                  <a:lnTo>
                    <a:pt x="4887127" y="55979"/>
                  </a:lnTo>
                  <a:lnTo>
                    <a:pt x="4943067" y="59095"/>
                  </a:lnTo>
                  <a:lnTo>
                    <a:pt x="4998685" y="62794"/>
                  </a:lnTo>
                  <a:lnTo>
                    <a:pt x="5053902" y="67079"/>
                  </a:lnTo>
                  <a:lnTo>
                    <a:pt x="5108640" y="71956"/>
                  </a:lnTo>
                  <a:lnTo>
                    <a:pt x="5162821" y="77432"/>
                  </a:lnTo>
                  <a:lnTo>
                    <a:pt x="5216367" y="83510"/>
                  </a:lnTo>
                  <a:lnTo>
                    <a:pt x="5271406" y="90535"/>
                  </a:lnTo>
                  <a:lnTo>
                    <a:pt x="5324830" y="98139"/>
                  </a:lnTo>
                  <a:lnTo>
                    <a:pt x="5376546" y="106307"/>
                  </a:lnTo>
                  <a:lnTo>
                    <a:pt x="5426463" y="115025"/>
                  </a:lnTo>
                  <a:lnTo>
                    <a:pt x="5474489" y="124279"/>
                  </a:lnTo>
                  <a:lnTo>
                    <a:pt x="5520532" y="134056"/>
                  </a:lnTo>
                  <a:lnTo>
                    <a:pt x="5549191" y="121923"/>
                  </a:lnTo>
                  <a:lnTo>
                    <a:pt x="5614138" y="99217"/>
                  </a:lnTo>
                  <a:lnTo>
                    <a:pt x="5688448" y="78654"/>
                  </a:lnTo>
                  <a:lnTo>
                    <a:pt x="5728811" y="69198"/>
                  </a:lnTo>
                  <a:lnTo>
                    <a:pt x="5771151" y="60306"/>
                  </a:lnTo>
                  <a:lnTo>
                    <a:pt x="5815347" y="51985"/>
                  </a:lnTo>
                  <a:lnTo>
                    <a:pt x="5861278" y="44245"/>
                  </a:lnTo>
                  <a:lnTo>
                    <a:pt x="5908822" y="37096"/>
                  </a:lnTo>
                  <a:lnTo>
                    <a:pt x="5957857" y="30545"/>
                  </a:lnTo>
                  <a:lnTo>
                    <a:pt x="6008264" y="24603"/>
                  </a:lnTo>
                  <a:lnTo>
                    <a:pt x="6059920" y="19279"/>
                  </a:lnTo>
                  <a:lnTo>
                    <a:pt x="6112705" y="14581"/>
                  </a:lnTo>
                  <a:lnTo>
                    <a:pt x="6166496" y="10518"/>
                  </a:lnTo>
                  <a:lnTo>
                    <a:pt x="6221174" y="7100"/>
                  </a:lnTo>
                  <a:lnTo>
                    <a:pt x="6276615" y="4336"/>
                  </a:lnTo>
                  <a:lnTo>
                    <a:pt x="6332700" y="2235"/>
                  </a:lnTo>
                  <a:lnTo>
                    <a:pt x="6389307" y="806"/>
                  </a:lnTo>
                  <a:lnTo>
                    <a:pt x="6446315" y="58"/>
                  </a:lnTo>
                  <a:lnTo>
                    <a:pt x="6503602" y="0"/>
                  </a:lnTo>
                  <a:lnTo>
                    <a:pt x="6561048" y="641"/>
                  </a:lnTo>
                  <a:lnTo>
                    <a:pt x="6618530" y="1990"/>
                  </a:lnTo>
                  <a:lnTo>
                    <a:pt x="6675928" y="4057"/>
                  </a:lnTo>
                  <a:lnTo>
                    <a:pt x="6733121" y="6850"/>
                  </a:lnTo>
                  <a:lnTo>
                    <a:pt x="6789986" y="10379"/>
                  </a:lnTo>
                  <a:lnTo>
                    <a:pt x="6846404" y="14653"/>
                  </a:lnTo>
                  <a:lnTo>
                    <a:pt x="6902252" y="19681"/>
                  </a:lnTo>
                  <a:lnTo>
                    <a:pt x="6957410" y="25471"/>
                  </a:lnTo>
                  <a:lnTo>
                    <a:pt x="7011474" y="32004"/>
                  </a:lnTo>
                  <a:lnTo>
                    <a:pt x="7063671" y="39207"/>
                  </a:lnTo>
                  <a:lnTo>
                    <a:pt x="7113883" y="47059"/>
                  </a:lnTo>
                  <a:lnTo>
                    <a:pt x="7161991" y="55538"/>
                  </a:lnTo>
                  <a:lnTo>
                    <a:pt x="7207879" y="64625"/>
                  </a:lnTo>
                  <a:lnTo>
                    <a:pt x="7251429" y="74299"/>
                  </a:lnTo>
                  <a:lnTo>
                    <a:pt x="7292523" y="84537"/>
                  </a:lnTo>
                  <a:lnTo>
                    <a:pt x="7331044" y="95321"/>
                  </a:lnTo>
                  <a:lnTo>
                    <a:pt x="7369439" y="85583"/>
                  </a:lnTo>
                  <a:lnTo>
                    <a:pt x="7409442" y="76363"/>
                  </a:lnTo>
                  <a:lnTo>
                    <a:pt x="7450963" y="67661"/>
                  </a:lnTo>
                  <a:lnTo>
                    <a:pt x="7493916" y="59480"/>
                  </a:lnTo>
                  <a:lnTo>
                    <a:pt x="7538212" y="51820"/>
                  </a:lnTo>
                  <a:lnTo>
                    <a:pt x="7583763" y="44684"/>
                  </a:lnTo>
                  <a:lnTo>
                    <a:pt x="7630482" y="38074"/>
                  </a:lnTo>
                  <a:lnTo>
                    <a:pt x="7678279" y="31990"/>
                  </a:lnTo>
                  <a:lnTo>
                    <a:pt x="7727067" y="26435"/>
                  </a:lnTo>
                  <a:lnTo>
                    <a:pt x="7776758" y="21410"/>
                  </a:lnTo>
                  <a:lnTo>
                    <a:pt x="7827264" y="16916"/>
                  </a:lnTo>
                  <a:lnTo>
                    <a:pt x="7878496" y="12956"/>
                  </a:lnTo>
                  <a:lnTo>
                    <a:pt x="7930368" y="9531"/>
                  </a:lnTo>
                  <a:lnTo>
                    <a:pt x="7982790" y="6643"/>
                  </a:lnTo>
                  <a:lnTo>
                    <a:pt x="8035674" y="4293"/>
                  </a:lnTo>
                  <a:lnTo>
                    <a:pt x="8088933" y="2483"/>
                  </a:lnTo>
                  <a:lnTo>
                    <a:pt x="8142479" y="1214"/>
                  </a:lnTo>
                  <a:lnTo>
                    <a:pt x="8196223" y="489"/>
                  </a:lnTo>
                  <a:lnTo>
                    <a:pt x="8250077" y="308"/>
                  </a:lnTo>
                  <a:lnTo>
                    <a:pt x="8303953" y="674"/>
                  </a:lnTo>
                  <a:lnTo>
                    <a:pt x="8357764" y="1587"/>
                  </a:lnTo>
                  <a:lnTo>
                    <a:pt x="8411421" y="3051"/>
                  </a:lnTo>
                  <a:lnTo>
                    <a:pt x="8464836" y="5066"/>
                  </a:lnTo>
                  <a:lnTo>
                    <a:pt x="8517921" y="7633"/>
                  </a:lnTo>
                  <a:lnTo>
                    <a:pt x="8570589" y="10755"/>
                  </a:lnTo>
                  <a:lnTo>
                    <a:pt x="8622750" y="14434"/>
                  </a:lnTo>
                  <a:lnTo>
                    <a:pt x="8674317" y="18670"/>
                  </a:lnTo>
                  <a:lnTo>
                    <a:pt x="8725201" y="23466"/>
                  </a:lnTo>
                  <a:lnTo>
                    <a:pt x="8775316" y="28822"/>
                  </a:lnTo>
                  <a:lnTo>
                    <a:pt x="8824572" y="34742"/>
                  </a:lnTo>
                  <a:lnTo>
                    <a:pt x="8872882" y="41226"/>
                  </a:lnTo>
                  <a:lnTo>
                    <a:pt x="8920158" y="48275"/>
                  </a:lnTo>
                  <a:lnTo>
                    <a:pt x="8966311" y="55893"/>
                  </a:lnTo>
                  <a:lnTo>
                    <a:pt x="9011254" y="64079"/>
                  </a:lnTo>
                  <a:lnTo>
                    <a:pt x="9079029" y="78055"/>
                  </a:lnTo>
                  <a:lnTo>
                    <a:pt x="9141506" y="93089"/>
                  </a:lnTo>
                  <a:lnTo>
                    <a:pt x="9198485" y="109103"/>
                  </a:lnTo>
                  <a:lnTo>
                    <a:pt x="9249766" y="126017"/>
                  </a:lnTo>
                  <a:lnTo>
                    <a:pt x="9295149" y="143751"/>
                  </a:lnTo>
                  <a:lnTo>
                    <a:pt x="9334436" y="162227"/>
                  </a:lnTo>
                  <a:lnTo>
                    <a:pt x="9367426" y="181364"/>
                  </a:lnTo>
                  <a:lnTo>
                    <a:pt x="9413717" y="221305"/>
                  </a:lnTo>
                  <a:lnTo>
                    <a:pt x="9490022" y="226575"/>
                  </a:lnTo>
                  <a:lnTo>
                    <a:pt x="9563877" y="232793"/>
                  </a:lnTo>
                  <a:lnTo>
                    <a:pt x="9635186" y="239921"/>
                  </a:lnTo>
                  <a:lnTo>
                    <a:pt x="9703853" y="247920"/>
                  </a:lnTo>
                  <a:lnTo>
                    <a:pt x="9769780" y="256752"/>
                  </a:lnTo>
                  <a:lnTo>
                    <a:pt x="9832873" y="266381"/>
                  </a:lnTo>
                  <a:lnTo>
                    <a:pt x="9893035" y="276767"/>
                  </a:lnTo>
                  <a:lnTo>
                    <a:pt x="9950171" y="287872"/>
                  </a:lnTo>
                  <a:lnTo>
                    <a:pt x="10004182" y="299659"/>
                  </a:lnTo>
                  <a:lnTo>
                    <a:pt x="10054975" y="312090"/>
                  </a:lnTo>
                  <a:lnTo>
                    <a:pt x="10102451" y="325126"/>
                  </a:lnTo>
                  <a:lnTo>
                    <a:pt x="10146516" y="338730"/>
                  </a:lnTo>
                  <a:lnTo>
                    <a:pt x="10187073" y="352863"/>
                  </a:lnTo>
                  <a:lnTo>
                    <a:pt x="10224026" y="367487"/>
                  </a:lnTo>
                  <a:lnTo>
                    <a:pt x="10286735" y="398059"/>
                  </a:lnTo>
                  <a:lnTo>
                    <a:pt x="10333874" y="430140"/>
                  </a:lnTo>
                  <a:lnTo>
                    <a:pt x="10364673" y="463427"/>
                  </a:lnTo>
                  <a:lnTo>
                    <a:pt x="10378552" y="514952"/>
                  </a:lnTo>
                  <a:lnTo>
                    <a:pt x="10374176" y="532400"/>
                  </a:lnTo>
                  <a:lnTo>
                    <a:pt x="10351340" y="567479"/>
                  </a:lnTo>
                  <a:lnTo>
                    <a:pt x="10320001" y="594963"/>
                  </a:lnTo>
                  <a:lnTo>
                    <a:pt x="10272745" y="623895"/>
                  </a:lnTo>
                  <a:lnTo>
                    <a:pt x="10324714" y="640039"/>
                  </a:lnTo>
                  <a:lnTo>
                    <a:pt x="10372356" y="656591"/>
                  </a:lnTo>
                  <a:lnTo>
                    <a:pt x="10415692" y="673514"/>
                  </a:lnTo>
                  <a:lnTo>
                    <a:pt x="10454745" y="690773"/>
                  </a:lnTo>
                  <a:lnTo>
                    <a:pt x="10489534" y="708330"/>
                  </a:lnTo>
                  <a:lnTo>
                    <a:pt x="10546409" y="744194"/>
                  </a:lnTo>
                  <a:lnTo>
                    <a:pt x="10586484" y="780817"/>
                  </a:lnTo>
                  <a:lnTo>
                    <a:pt x="10609929" y="817907"/>
                  </a:lnTo>
                  <a:lnTo>
                    <a:pt x="10616914" y="855175"/>
                  </a:lnTo>
                  <a:lnTo>
                    <a:pt x="10614286" y="873784"/>
                  </a:lnTo>
                  <a:lnTo>
                    <a:pt x="10596897" y="910771"/>
                  </a:lnTo>
                  <a:lnTo>
                    <a:pt x="10563469" y="947209"/>
                  </a:lnTo>
                  <a:lnTo>
                    <a:pt x="10514172" y="982806"/>
                  </a:lnTo>
                  <a:lnTo>
                    <a:pt x="10449175" y="1017271"/>
                  </a:lnTo>
                  <a:lnTo>
                    <a:pt x="10410841" y="1033988"/>
                  </a:lnTo>
                  <a:lnTo>
                    <a:pt x="10368646" y="1050313"/>
                  </a:lnTo>
                  <a:lnTo>
                    <a:pt x="10322611" y="1066211"/>
                  </a:lnTo>
                  <a:lnTo>
                    <a:pt x="10272756" y="1081643"/>
                  </a:lnTo>
                  <a:lnTo>
                    <a:pt x="10219102" y="1096575"/>
                  </a:lnTo>
                  <a:lnTo>
                    <a:pt x="10161672" y="1110969"/>
                  </a:lnTo>
                  <a:lnTo>
                    <a:pt x="10100485" y="1124789"/>
                  </a:lnTo>
                  <a:lnTo>
                    <a:pt x="10035564" y="1138000"/>
                  </a:lnTo>
                  <a:lnTo>
                    <a:pt x="9966929" y="1150564"/>
                  </a:lnTo>
                  <a:lnTo>
                    <a:pt x="9921049" y="1158251"/>
                  </a:lnTo>
                  <a:lnTo>
                    <a:pt x="9874118" y="1165562"/>
                  </a:lnTo>
                  <a:lnTo>
                    <a:pt x="9826182" y="1172491"/>
                  </a:lnTo>
                  <a:lnTo>
                    <a:pt x="9777288" y="1179036"/>
                  </a:lnTo>
                  <a:lnTo>
                    <a:pt x="9727482" y="1185193"/>
                  </a:lnTo>
                  <a:lnTo>
                    <a:pt x="9676810" y="1190956"/>
                  </a:lnTo>
                  <a:lnTo>
                    <a:pt x="9625318" y="1196323"/>
                  </a:lnTo>
                  <a:lnTo>
                    <a:pt x="9573054" y="1201288"/>
                  </a:lnTo>
                  <a:lnTo>
                    <a:pt x="9520062" y="1205849"/>
                  </a:lnTo>
                  <a:lnTo>
                    <a:pt x="9466389" y="1210000"/>
                  </a:lnTo>
                  <a:lnTo>
                    <a:pt x="9412082" y="1213738"/>
                  </a:lnTo>
                  <a:lnTo>
                    <a:pt x="9357187" y="1217059"/>
                  </a:lnTo>
                  <a:lnTo>
                    <a:pt x="9301750" y="1219959"/>
                  </a:lnTo>
                  <a:lnTo>
                    <a:pt x="9245817" y="1222433"/>
                  </a:lnTo>
                  <a:lnTo>
                    <a:pt x="9189435" y="1224478"/>
                  </a:lnTo>
                  <a:lnTo>
                    <a:pt x="9186996" y="1240970"/>
                  </a:lnTo>
                  <a:lnTo>
                    <a:pt x="9158277" y="1289024"/>
                  </a:lnTo>
                  <a:lnTo>
                    <a:pt x="9122194" y="1319674"/>
                  </a:lnTo>
                  <a:lnTo>
                    <a:pt x="9073401" y="1349031"/>
                  </a:lnTo>
                  <a:lnTo>
                    <a:pt x="9012616" y="1376935"/>
                  </a:lnTo>
                  <a:lnTo>
                    <a:pt x="8940560" y="1403226"/>
                  </a:lnTo>
                  <a:lnTo>
                    <a:pt x="8900530" y="1415717"/>
                  </a:lnTo>
                  <a:lnTo>
                    <a:pt x="8857951" y="1427745"/>
                  </a:lnTo>
                  <a:lnTo>
                    <a:pt x="8812914" y="1439290"/>
                  </a:lnTo>
                  <a:lnTo>
                    <a:pt x="8765509" y="1450332"/>
                  </a:lnTo>
                  <a:lnTo>
                    <a:pt x="8715825" y="1460851"/>
                  </a:lnTo>
                  <a:lnTo>
                    <a:pt x="8663952" y="1470828"/>
                  </a:lnTo>
                  <a:lnTo>
                    <a:pt x="8609981" y="1480242"/>
                  </a:lnTo>
                  <a:lnTo>
                    <a:pt x="8554001" y="1489073"/>
                  </a:lnTo>
                  <a:lnTo>
                    <a:pt x="8496102" y="1497302"/>
                  </a:lnTo>
                  <a:lnTo>
                    <a:pt x="8436373" y="1504909"/>
                  </a:lnTo>
                  <a:lnTo>
                    <a:pt x="8374906" y="1511873"/>
                  </a:lnTo>
                  <a:lnTo>
                    <a:pt x="8311790" y="1518175"/>
                  </a:lnTo>
                  <a:lnTo>
                    <a:pt x="8247114" y="1523795"/>
                  </a:lnTo>
                  <a:lnTo>
                    <a:pt x="8180968" y="1528713"/>
                  </a:lnTo>
                  <a:lnTo>
                    <a:pt x="8113443" y="1532909"/>
                  </a:lnTo>
                  <a:lnTo>
                    <a:pt x="8044629" y="1536362"/>
                  </a:lnTo>
                  <a:lnTo>
                    <a:pt x="7974614" y="1539054"/>
                  </a:lnTo>
                  <a:lnTo>
                    <a:pt x="7903490" y="1540964"/>
                  </a:lnTo>
                  <a:lnTo>
                    <a:pt x="7831346" y="1542073"/>
                  </a:lnTo>
                  <a:lnTo>
                    <a:pt x="7758272" y="1542359"/>
                  </a:lnTo>
                  <a:lnTo>
                    <a:pt x="7705956" y="1542041"/>
                  </a:lnTo>
                  <a:lnTo>
                    <a:pt x="7653843" y="1541293"/>
                  </a:lnTo>
                  <a:lnTo>
                    <a:pt x="7601984" y="1540117"/>
                  </a:lnTo>
                  <a:lnTo>
                    <a:pt x="7550427" y="1538516"/>
                  </a:lnTo>
                  <a:lnTo>
                    <a:pt x="7499225" y="1536494"/>
                  </a:lnTo>
                  <a:lnTo>
                    <a:pt x="7448426" y="1534052"/>
                  </a:lnTo>
                  <a:lnTo>
                    <a:pt x="7398083" y="1531195"/>
                  </a:lnTo>
                  <a:lnTo>
                    <a:pt x="7348244" y="1527925"/>
                  </a:lnTo>
                  <a:lnTo>
                    <a:pt x="7298960" y="1524245"/>
                  </a:lnTo>
                  <a:lnTo>
                    <a:pt x="7250281" y="1520158"/>
                  </a:lnTo>
                  <a:lnTo>
                    <a:pt x="7202259" y="1515666"/>
                  </a:lnTo>
                  <a:lnTo>
                    <a:pt x="7154943" y="1510774"/>
                  </a:lnTo>
                  <a:lnTo>
                    <a:pt x="7108383" y="1505483"/>
                  </a:lnTo>
                  <a:lnTo>
                    <a:pt x="7062630" y="1499797"/>
                  </a:lnTo>
                  <a:lnTo>
                    <a:pt x="7017735" y="1493718"/>
                  </a:lnTo>
                  <a:lnTo>
                    <a:pt x="6997672" y="1507749"/>
                  </a:lnTo>
                  <a:lnTo>
                    <a:pt x="6951044" y="1534901"/>
                  </a:lnTo>
                  <a:lnTo>
                    <a:pt x="6896128" y="1560795"/>
                  </a:lnTo>
                  <a:lnTo>
                    <a:pt x="6833384" y="1585374"/>
                  </a:lnTo>
                  <a:lnTo>
                    <a:pt x="6763271" y="1608585"/>
                  </a:lnTo>
                  <a:lnTo>
                    <a:pt x="6725595" y="1619659"/>
                  </a:lnTo>
                  <a:lnTo>
                    <a:pt x="6686248" y="1630369"/>
                  </a:lnTo>
                  <a:lnTo>
                    <a:pt x="6645289" y="1640710"/>
                  </a:lnTo>
                  <a:lnTo>
                    <a:pt x="6602774" y="1650673"/>
                  </a:lnTo>
                  <a:lnTo>
                    <a:pt x="6558762" y="1660253"/>
                  </a:lnTo>
                  <a:lnTo>
                    <a:pt x="6513309" y="1669441"/>
                  </a:lnTo>
                  <a:lnTo>
                    <a:pt x="6466473" y="1678231"/>
                  </a:lnTo>
                  <a:lnTo>
                    <a:pt x="6418311" y="1686616"/>
                  </a:lnTo>
                  <a:lnTo>
                    <a:pt x="6368881" y="1694589"/>
                  </a:lnTo>
                  <a:lnTo>
                    <a:pt x="6318240" y="1702144"/>
                  </a:lnTo>
                  <a:lnTo>
                    <a:pt x="6266446" y="1709272"/>
                  </a:lnTo>
                  <a:lnTo>
                    <a:pt x="6213555" y="1715968"/>
                  </a:lnTo>
                  <a:lnTo>
                    <a:pt x="6159626" y="1722224"/>
                  </a:lnTo>
                  <a:lnTo>
                    <a:pt x="6104715" y="1728033"/>
                  </a:lnTo>
                  <a:lnTo>
                    <a:pt x="6048881" y="1733389"/>
                  </a:lnTo>
                  <a:lnTo>
                    <a:pt x="5992180" y="1738284"/>
                  </a:lnTo>
                  <a:lnTo>
                    <a:pt x="5934671" y="1742711"/>
                  </a:lnTo>
                  <a:lnTo>
                    <a:pt x="5876409" y="1746664"/>
                  </a:lnTo>
                  <a:lnTo>
                    <a:pt x="5817453" y="1750136"/>
                  </a:lnTo>
                  <a:lnTo>
                    <a:pt x="5757861" y="1753119"/>
                  </a:lnTo>
                  <a:lnTo>
                    <a:pt x="5697688" y="1755606"/>
                  </a:lnTo>
                  <a:lnTo>
                    <a:pt x="5636994" y="1757592"/>
                  </a:lnTo>
                  <a:lnTo>
                    <a:pt x="5575835" y="1759068"/>
                  </a:lnTo>
                  <a:lnTo>
                    <a:pt x="5514269" y="1760028"/>
                  </a:lnTo>
                  <a:lnTo>
                    <a:pt x="5452353" y="1760464"/>
                  </a:lnTo>
                  <a:lnTo>
                    <a:pt x="5390145" y="1760371"/>
                  </a:lnTo>
                  <a:lnTo>
                    <a:pt x="5327701" y="1759740"/>
                  </a:lnTo>
                  <a:lnTo>
                    <a:pt x="5265080" y="1758566"/>
                  </a:lnTo>
                  <a:lnTo>
                    <a:pt x="5202338" y="1756840"/>
                  </a:lnTo>
                  <a:lnTo>
                    <a:pt x="5139534" y="1754557"/>
                  </a:lnTo>
                  <a:lnTo>
                    <a:pt x="5076724" y="1751708"/>
                  </a:lnTo>
                  <a:lnTo>
                    <a:pt x="5013966" y="1748288"/>
                  </a:lnTo>
                  <a:lnTo>
                    <a:pt x="4951318" y="1744289"/>
                  </a:lnTo>
                  <a:lnTo>
                    <a:pt x="4890617" y="1739820"/>
                  </a:lnTo>
                  <a:lnTo>
                    <a:pt x="4830893" y="1734842"/>
                  </a:lnTo>
                  <a:lnTo>
                    <a:pt x="4772203" y="1729365"/>
                  </a:lnTo>
                  <a:lnTo>
                    <a:pt x="4714603" y="1723399"/>
                  </a:lnTo>
                  <a:lnTo>
                    <a:pt x="4658149" y="1716951"/>
                  </a:lnTo>
                  <a:lnTo>
                    <a:pt x="4602896" y="1710032"/>
                  </a:lnTo>
                  <a:lnTo>
                    <a:pt x="4548900" y="1702650"/>
                  </a:lnTo>
                  <a:lnTo>
                    <a:pt x="4496218" y="1694815"/>
                  </a:lnTo>
                  <a:lnTo>
                    <a:pt x="4444905" y="1686536"/>
                  </a:lnTo>
                  <a:lnTo>
                    <a:pt x="4395018" y="1677821"/>
                  </a:lnTo>
                  <a:lnTo>
                    <a:pt x="4346611" y="1668681"/>
                  </a:lnTo>
                  <a:lnTo>
                    <a:pt x="4299742" y="1659124"/>
                  </a:lnTo>
                  <a:lnTo>
                    <a:pt x="4254466" y="1649159"/>
                  </a:lnTo>
                  <a:lnTo>
                    <a:pt x="4210838" y="1638796"/>
                  </a:lnTo>
                  <a:lnTo>
                    <a:pt x="4168916" y="1628043"/>
                  </a:lnTo>
                  <a:lnTo>
                    <a:pt x="4128754" y="1616910"/>
                  </a:lnTo>
                  <a:lnTo>
                    <a:pt x="4090409" y="1605406"/>
                  </a:lnTo>
                  <a:lnTo>
                    <a:pt x="4053936" y="1593540"/>
                  </a:lnTo>
                  <a:lnTo>
                    <a:pt x="4001903" y="1600388"/>
                  </a:lnTo>
                  <a:lnTo>
                    <a:pt x="3949315" y="1606820"/>
                  </a:lnTo>
                  <a:lnTo>
                    <a:pt x="3896210" y="1612839"/>
                  </a:lnTo>
                  <a:lnTo>
                    <a:pt x="3842626" y="1618448"/>
                  </a:lnTo>
                  <a:lnTo>
                    <a:pt x="3788601" y="1623647"/>
                  </a:lnTo>
                  <a:lnTo>
                    <a:pt x="3734173" y="1628440"/>
                  </a:lnTo>
                  <a:lnTo>
                    <a:pt x="3679380" y="1632829"/>
                  </a:lnTo>
                  <a:lnTo>
                    <a:pt x="3624261" y="1636815"/>
                  </a:lnTo>
                  <a:lnTo>
                    <a:pt x="3568854" y="1640402"/>
                  </a:lnTo>
                  <a:lnTo>
                    <a:pt x="3513196" y="1643590"/>
                  </a:lnTo>
                  <a:lnTo>
                    <a:pt x="3457325" y="1646383"/>
                  </a:lnTo>
                  <a:lnTo>
                    <a:pt x="3401280" y="1648782"/>
                  </a:lnTo>
                  <a:lnTo>
                    <a:pt x="3345099" y="1650789"/>
                  </a:lnTo>
                  <a:lnTo>
                    <a:pt x="3288820" y="1652407"/>
                  </a:lnTo>
                  <a:lnTo>
                    <a:pt x="3232481" y="1653638"/>
                  </a:lnTo>
                  <a:lnTo>
                    <a:pt x="3176120" y="1654485"/>
                  </a:lnTo>
                  <a:lnTo>
                    <a:pt x="3119775" y="1654948"/>
                  </a:lnTo>
                  <a:lnTo>
                    <a:pt x="3063484" y="1655030"/>
                  </a:lnTo>
                  <a:lnTo>
                    <a:pt x="3007285" y="1654734"/>
                  </a:lnTo>
                  <a:lnTo>
                    <a:pt x="2951217" y="1654062"/>
                  </a:lnTo>
                  <a:lnTo>
                    <a:pt x="2895317" y="1653015"/>
                  </a:lnTo>
                  <a:lnTo>
                    <a:pt x="2839624" y="1651597"/>
                  </a:lnTo>
                  <a:lnTo>
                    <a:pt x="2784175" y="1649808"/>
                  </a:lnTo>
                  <a:lnTo>
                    <a:pt x="2729009" y="1647652"/>
                  </a:lnTo>
                  <a:lnTo>
                    <a:pt x="2674164" y="1645130"/>
                  </a:lnTo>
                  <a:lnTo>
                    <a:pt x="2619677" y="1642245"/>
                  </a:lnTo>
                  <a:lnTo>
                    <a:pt x="2565588" y="1638998"/>
                  </a:lnTo>
                  <a:lnTo>
                    <a:pt x="2511933" y="1635392"/>
                  </a:lnTo>
                  <a:lnTo>
                    <a:pt x="2458752" y="1631430"/>
                  </a:lnTo>
                  <a:lnTo>
                    <a:pt x="2406082" y="1627112"/>
                  </a:lnTo>
                  <a:lnTo>
                    <a:pt x="2353961" y="1622442"/>
                  </a:lnTo>
                  <a:lnTo>
                    <a:pt x="2302427" y="1617421"/>
                  </a:lnTo>
                  <a:lnTo>
                    <a:pt x="2251519" y="1612052"/>
                  </a:lnTo>
                  <a:lnTo>
                    <a:pt x="2201274" y="1606337"/>
                  </a:lnTo>
                  <a:lnTo>
                    <a:pt x="2151731" y="1600278"/>
                  </a:lnTo>
                  <a:lnTo>
                    <a:pt x="2102927" y="1593877"/>
                  </a:lnTo>
                  <a:lnTo>
                    <a:pt x="2054901" y="1587136"/>
                  </a:lnTo>
                  <a:lnTo>
                    <a:pt x="2007691" y="1580058"/>
                  </a:lnTo>
                  <a:lnTo>
                    <a:pt x="1961335" y="1572645"/>
                  </a:lnTo>
                  <a:lnTo>
                    <a:pt x="1915871" y="1564898"/>
                  </a:lnTo>
                  <a:lnTo>
                    <a:pt x="1871337" y="1556820"/>
                  </a:lnTo>
                  <a:lnTo>
                    <a:pt x="1827771" y="1548413"/>
                  </a:lnTo>
                  <a:lnTo>
                    <a:pt x="1785211" y="1539679"/>
                  </a:lnTo>
                  <a:lnTo>
                    <a:pt x="1743696" y="1530621"/>
                  </a:lnTo>
                  <a:lnTo>
                    <a:pt x="1703263" y="1521240"/>
                  </a:lnTo>
                  <a:lnTo>
                    <a:pt x="1663950" y="1511539"/>
                  </a:lnTo>
                  <a:lnTo>
                    <a:pt x="1625797" y="1501520"/>
                  </a:lnTo>
                  <a:lnTo>
                    <a:pt x="1588839" y="1491185"/>
                  </a:lnTo>
                  <a:lnTo>
                    <a:pt x="1518667" y="1469576"/>
                  </a:lnTo>
                  <a:lnTo>
                    <a:pt x="1453738" y="1446728"/>
                  </a:lnTo>
                  <a:lnTo>
                    <a:pt x="1433672" y="1438981"/>
                  </a:lnTo>
                  <a:lnTo>
                    <a:pt x="1363530" y="1440331"/>
                  </a:lnTo>
                  <a:lnTo>
                    <a:pt x="1294075" y="1440651"/>
                  </a:lnTo>
                  <a:lnTo>
                    <a:pt x="1225463" y="1439968"/>
                  </a:lnTo>
                  <a:lnTo>
                    <a:pt x="1157851" y="1438311"/>
                  </a:lnTo>
                  <a:lnTo>
                    <a:pt x="1091396" y="1435706"/>
                  </a:lnTo>
                  <a:lnTo>
                    <a:pt x="1026253" y="1432184"/>
                  </a:lnTo>
                  <a:lnTo>
                    <a:pt x="962580" y="1427770"/>
                  </a:lnTo>
                  <a:lnTo>
                    <a:pt x="900533" y="1422493"/>
                  </a:lnTo>
                  <a:lnTo>
                    <a:pt x="840268" y="1416381"/>
                  </a:lnTo>
                  <a:lnTo>
                    <a:pt x="781942" y="1409462"/>
                  </a:lnTo>
                  <a:lnTo>
                    <a:pt x="725712" y="1401764"/>
                  </a:lnTo>
                  <a:lnTo>
                    <a:pt x="671733" y="1393314"/>
                  </a:lnTo>
                  <a:lnTo>
                    <a:pt x="620163" y="1384141"/>
                  </a:lnTo>
                  <a:lnTo>
                    <a:pt x="571157" y="1374272"/>
                  </a:lnTo>
                  <a:lnTo>
                    <a:pt x="524874" y="1363735"/>
                  </a:lnTo>
                  <a:lnTo>
                    <a:pt x="481468" y="1352559"/>
                  </a:lnTo>
                  <a:lnTo>
                    <a:pt x="441096" y="1340770"/>
                  </a:lnTo>
                  <a:lnTo>
                    <a:pt x="403916" y="1328398"/>
                  </a:lnTo>
                  <a:lnTo>
                    <a:pt x="339754" y="1302012"/>
                  </a:lnTo>
                  <a:lnTo>
                    <a:pt x="290234" y="1273625"/>
                  </a:lnTo>
                  <a:lnTo>
                    <a:pt x="256607" y="1243460"/>
                  </a:lnTo>
                  <a:lnTo>
                    <a:pt x="238869" y="1201379"/>
                  </a:lnTo>
                  <a:lnTo>
                    <a:pt x="244369" y="1175188"/>
                  </a:lnTo>
                  <a:lnTo>
                    <a:pt x="292417" y="1124323"/>
                  </a:lnTo>
                  <a:lnTo>
                    <a:pt x="334320" y="1100092"/>
                  </a:lnTo>
                  <a:lnTo>
                    <a:pt x="387715" y="1076958"/>
                  </a:lnTo>
                  <a:lnTo>
                    <a:pt x="452280" y="1055142"/>
                  </a:lnTo>
                  <a:lnTo>
                    <a:pt x="527692" y="1034867"/>
                  </a:lnTo>
                  <a:lnTo>
                    <a:pt x="457396" y="1024678"/>
                  </a:lnTo>
                  <a:lnTo>
                    <a:pt x="391777" y="1013463"/>
                  </a:lnTo>
                  <a:lnTo>
                    <a:pt x="330920" y="1001297"/>
                  </a:lnTo>
                  <a:lnTo>
                    <a:pt x="274909" y="988253"/>
                  </a:lnTo>
                  <a:lnTo>
                    <a:pt x="223829" y="974404"/>
                  </a:lnTo>
                  <a:lnTo>
                    <a:pt x="177765" y="959825"/>
                  </a:lnTo>
                  <a:lnTo>
                    <a:pt x="136802" y="944589"/>
                  </a:lnTo>
                  <a:lnTo>
                    <a:pt x="101024" y="928769"/>
                  </a:lnTo>
                  <a:lnTo>
                    <a:pt x="45364" y="895674"/>
                  </a:lnTo>
                  <a:lnTo>
                    <a:pt x="11463" y="861128"/>
                  </a:lnTo>
                  <a:lnTo>
                    <a:pt x="0" y="825722"/>
                  </a:lnTo>
                  <a:lnTo>
                    <a:pt x="2894" y="807880"/>
                  </a:lnTo>
                  <a:lnTo>
                    <a:pt x="26357" y="772286"/>
                  </a:lnTo>
                  <a:lnTo>
                    <a:pt x="73954" y="737305"/>
                  </a:lnTo>
                  <a:lnTo>
                    <a:pt x="146362" y="703524"/>
                  </a:lnTo>
                  <a:lnTo>
                    <a:pt x="216638" y="679649"/>
                  </a:lnTo>
                  <a:lnTo>
                    <a:pt x="255989" y="668552"/>
                  </a:lnTo>
                  <a:lnTo>
                    <a:pt x="297966" y="658042"/>
                  </a:lnTo>
                  <a:lnTo>
                    <a:pt x="342434" y="648140"/>
                  </a:lnTo>
                  <a:lnTo>
                    <a:pt x="389258" y="638864"/>
                  </a:lnTo>
                  <a:lnTo>
                    <a:pt x="438301" y="630236"/>
                  </a:lnTo>
                  <a:lnTo>
                    <a:pt x="489429" y="622276"/>
                  </a:lnTo>
                  <a:lnTo>
                    <a:pt x="542504" y="615003"/>
                  </a:lnTo>
                  <a:lnTo>
                    <a:pt x="597391" y="608438"/>
                  </a:lnTo>
                  <a:lnTo>
                    <a:pt x="653955" y="602600"/>
                  </a:lnTo>
                  <a:lnTo>
                    <a:pt x="712059" y="597511"/>
                  </a:lnTo>
                  <a:lnTo>
                    <a:pt x="771569" y="593189"/>
                  </a:lnTo>
                  <a:lnTo>
                    <a:pt x="832347" y="589656"/>
                  </a:lnTo>
                  <a:lnTo>
                    <a:pt x="894259" y="586930"/>
                  </a:lnTo>
                  <a:lnTo>
                    <a:pt x="957168" y="585033"/>
                  </a:lnTo>
                  <a:lnTo>
                    <a:pt x="966185" y="579572"/>
                  </a:lnTo>
                  <a:close/>
                </a:path>
                <a:path w="10617200" h="1760855">
                  <a:moveTo>
                    <a:pt x="1160749" y="1060521"/>
                  </a:moveTo>
                  <a:lnTo>
                    <a:pt x="1106536" y="1061159"/>
                  </a:lnTo>
                  <a:lnTo>
                    <a:pt x="1052422" y="1061173"/>
                  </a:lnTo>
                  <a:lnTo>
                    <a:pt x="998509" y="1060567"/>
                  </a:lnTo>
                  <a:lnTo>
                    <a:pt x="944898" y="1059345"/>
                  </a:lnTo>
                  <a:lnTo>
                    <a:pt x="891691" y="1057513"/>
                  </a:lnTo>
                  <a:lnTo>
                    <a:pt x="838990" y="1055076"/>
                  </a:lnTo>
                  <a:lnTo>
                    <a:pt x="786895" y="1052038"/>
                  </a:lnTo>
                  <a:lnTo>
                    <a:pt x="735508" y="1048404"/>
                  </a:lnTo>
                  <a:lnTo>
                    <a:pt x="684931" y="1044180"/>
                  </a:lnTo>
                  <a:lnTo>
                    <a:pt x="635264" y="1039369"/>
                  </a:lnTo>
                  <a:lnTo>
                    <a:pt x="586611" y="1033977"/>
                  </a:lnTo>
                  <a:lnTo>
                    <a:pt x="539071" y="1028009"/>
                  </a:lnTo>
                </a:path>
                <a:path w="10617200" h="1760855">
                  <a:moveTo>
                    <a:pt x="1709389" y="1415740"/>
                  </a:moveTo>
                  <a:lnTo>
                    <a:pt x="1656543" y="1420144"/>
                  </a:lnTo>
                  <a:lnTo>
                    <a:pt x="1602788" y="1423909"/>
                  </a:lnTo>
                  <a:lnTo>
                    <a:pt x="1548253" y="1427033"/>
                  </a:lnTo>
                  <a:lnTo>
                    <a:pt x="1493066" y="1429517"/>
                  </a:lnTo>
                  <a:lnTo>
                    <a:pt x="1437355" y="1431361"/>
                  </a:lnTo>
                </a:path>
                <a:path w="10617200" h="1760855">
                  <a:moveTo>
                    <a:pt x="4053301" y="1586555"/>
                  </a:moveTo>
                  <a:lnTo>
                    <a:pt x="4006073" y="1569533"/>
                  </a:lnTo>
                  <a:lnTo>
                    <a:pt x="3962940" y="1552011"/>
                  </a:lnTo>
                  <a:lnTo>
                    <a:pt x="3923999" y="1534013"/>
                  </a:lnTo>
                  <a:lnTo>
                    <a:pt x="3889344" y="1515562"/>
                  </a:lnTo>
                </a:path>
                <a:path w="10617200" h="1760855">
                  <a:moveTo>
                    <a:pt x="7084156" y="1409771"/>
                  </a:moveTo>
                  <a:lnTo>
                    <a:pt x="7074633" y="1429506"/>
                  </a:lnTo>
                  <a:lnTo>
                    <a:pt x="7060550" y="1449062"/>
                  </a:lnTo>
                  <a:lnTo>
                    <a:pt x="7041919" y="1468403"/>
                  </a:lnTo>
                  <a:lnTo>
                    <a:pt x="7018751" y="1487495"/>
                  </a:lnTo>
                </a:path>
                <a:path w="10617200" h="1760855">
                  <a:moveTo>
                    <a:pt x="8385525" y="929203"/>
                  </a:moveTo>
                  <a:lnTo>
                    <a:pt x="8461680" y="938228"/>
                  </a:lnTo>
                  <a:lnTo>
                    <a:pt x="8534701" y="948190"/>
                  </a:lnTo>
                  <a:lnTo>
                    <a:pt x="8604470" y="959047"/>
                  </a:lnTo>
                  <a:lnTo>
                    <a:pt x="8670871" y="970757"/>
                  </a:lnTo>
                  <a:lnTo>
                    <a:pt x="8733788" y="983276"/>
                  </a:lnTo>
                  <a:lnTo>
                    <a:pt x="8793105" y="996563"/>
                  </a:lnTo>
                  <a:lnTo>
                    <a:pt x="8848704" y="1010576"/>
                  </a:lnTo>
                  <a:lnTo>
                    <a:pt x="8900471" y="1025272"/>
                  </a:lnTo>
                  <a:lnTo>
                    <a:pt x="8948287" y="1040608"/>
                  </a:lnTo>
                  <a:lnTo>
                    <a:pt x="8992037" y="1056543"/>
                  </a:lnTo>
                  <a:lnTo>
                    <a:pt x="9031604" y="1073035"/>
                  </a:lnTo>
                  <a:lnTo>
                    <a:pt x="9066872" y="1090040"/>
                  </a:lnTo>
                  <a:lnTo>
                    <a:pt x="9124045" y="1125422"/>
                  </a:lnTo>
                  <a:lnTo>
                    <a:pt x="9162625" y="1162351"/>
                  </a:lnTo>
                  <a:lnTo>
                    <a:pt x="9181679" y="1200489"/>
                  </a:lnTo>
                  <a:lnTo>
                    <a:pt x="9183593" y="1219906"/>
                  </a:lnTo>
                </a:path>
                <a:path w="10617200" h="1760855">
                  <a:moveTo>
                    <a:pt x="10267792" y="619704"/>
                  </a:moveTo>
                  <a:lnTo>
                    <a:pt x="10231120" y="637417"/>
                  </a:lnTo>
                  <a:lnTo>
                    <a:pt x="10189469" y="654492"/>
                  </a:lnTo>
                  <a:lnTo>
                    <a:pt x="10143008" y="670882"/>
                  </a:lnTo>
                  <a:lnTo>
                    <a:pt x="10091907" y="686542"/>
                  </a:lnTo>
                  <a:lnTo>
                    <a:pt x="10036334" y="701425"/>
                  </a:lnTo>
                  <a:lnTo>
                    <a:pt x="9976457" y="715483"/>
                  </a:lnTo>
                  <a:lnTo>
                    <a:pt x="9912446" y="728670"/>
                  </a:lnTo>
                </a:path>
                <a:path w="10617200" h="1760855">
                  <a:moveTo>
                    <a:pt x="9415114" y="215209"/>
                  </a:moveTo>
                  <a:lnTo>
                    <a:pt x="9423944" y="228016"/>
                  </a:lnTo>
                  <a:lnTo>
                    <a:pt x="9430036" y="240895"/>
                  </a:lnTo>
                  <a:lnTo>
                    <a:pt x="9433366" y="253821"/>
                  </a:lnTo>
                  <a:lnTo>
                    <a:pt x="9433910" y="266771"/>
                  </a:lnTo>
                </a:path>
                <a:path w="10617200" h="1760855">
                  <a:moveTo>
                    <a:pt x="7145751" y="155138"/>
                  </a:moveTo>
                  <a:lnTo>
                    <a:pt x="7183297" y="137701"/>
                  </a:lnTo>
                  <a:lnTo>
                    <a:pt x="7226285" y="120896"/>
                  </a:lnTo>
                  <a:lnTo>
                    <a:pt x="7274535" y="104828"/>
                  </a:lnTo>
                  <a:lnTo>
                    <a:pt x="7327869" y="89606"/>
                  </a:lnTo>
                </a:path>
                <a:path w="10617200" h="1760855">
                  <a:moveTo>
                    <a:pt x="5443189" y="186507"/>
                  </a:moveTo>
                  <a:lnTo>
                    <a:pt x="5459372" y="171888"/>
                  </a:lnTo>
                  <a:lnTo>
                    <a:pt x="5479495" y="157567"/>
                  </a:lnTo>
                  <a:lnTo>
                    <a:pt x="5503500" y="143555"/>
                  </a:lnTo>
                  <a:lnTo>
                    <a:pt x="5531327" y="129865"/>
                  </a:lnTo>
                </a:path>
                <a:path w="10617200" h="1760855">
                  <a:moveTo>
                    <a:pt x="3445098" y="205684"/>
                  </a:moveTo>
                  <a:lnTo>
                    <a:pt x="3502270" y="213620"/>
                  </a:lnTo>
                  <a:lnTo>
                    <a:pt x="3557921" y="222058"/>
                  </a:lnTo>
                  <a:lnTo>
                    <a:pt x="3611992" y="230989"/>
                  </a:lnTo>
                  <a:lnTo>
                    <a:pt x="3664422" y="240407"/>
                  </a:lnTo>
                  <a:lnTo>
                    <a:pt x="3715152" y="250305"/>
                  </a:lnTo>
                  <a:lnTo>
                    <a:pt x="3764122" y="260675"/>
                  </a:lnTo>
                </a:path>
                <a:path w="10617200" h="1760855">
                  <a:moveTo>
                    <a:pt x="1021811" y="637357"/>
                  </a:moveTo>
                  <a:lnTo>
                    <a:pt x="1004118" y="623095"/>
                  </a:lnTo>
                  <a:lnTo>
                    <a:pt x="988950" y="608703"/>
                  </a:lnTo>
                  <a:lnTo>
                    <a:pt x="976305" y="594191"/>
                  </a:lnTo>
                  <a:lnTo>
                    <a:pt x="966185" y="579572"/>
                  </a:lnTo>
                </a:path>
              </a:pathLst>
            </a:custGeom>
            <a:ln w="2540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11206" y="1942083"/>
            <a:ext cx="1624838" cy="9712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71759" y="1284350"/>
            <a:ext cx="10642600" cy="4838065"/>
            <a:chOff x="371759" y="1284350"/>
            <a:chExt cx="10642600" cy="48380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8180" y="1284350"/>
              <a:ext cx="8295640" cy="428929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84459" y="4349191"/>
              <a:ext cx="10617200" cy="1760855"/>
            </a:xfrm>
            <a:custGeom>
              <a:avLst/>
              <a:gdLst/>
              <a:ahLst/>
              <a:cxnLst/>
              <a:rect l="l" t="t" r="r" b="b"/>
              <a:pathLst>
                <a:path w="10617200" h="1760854">
                  <a:moveTo>
                    <a:pt x="966185" y="579551"/>
                  </a:moveTo>
                  <a:lnTo>
                    <a:pt x="957647" y="562521"/>
                  </a:lnTo>
                  <a:lnTo>
                    <a:pt x="952558" y="545584"/>
                  </a:lnTo>
                  <a:lnTo>
                    <a:pt x="950856" y="528761"/>
                  </a:lnTo>
                  <a:lnTo>
                    <a:pt x="952479" y="512068"/>
                  </a:lnTo>
                  <a:lnTo>
                    <a:pt x="976667" y="462960"/>
                  </a:lnTo>
                  <a:lnTo>
                    <a:pt x="1008266" y="431217"/>
                  </a:lnTo>
                  <a:lnTo>
                    <a:pt x="1051660" y="400444"/>
                  </a:lnTo>
                  <a:lnTo>
                    <a:pt x="1106348" y="370788"/>
                  </a:lnTo>
                  <a:lnTo>
                    <a:pt x="1171829" y="342399"/>
                  </a:lnTo>
                  <a:lnTo>
                    <a:pt x="1208460" y="328727"/>
                  </a:lnTo>
                  <a:lnTo>
                    <a:pt x="1247602" y="315426"/>
                  </a:lnTo>
                  <a:lnTo>
                    <a:pt x="1289192" y="302516"/>
                  </a:lnTo>
                  <a:lnTo>
                    <a:pt x="1333167" y="290016"/>
                  </a:lnTo>
                  <a:lnTo>
                    <a:pt x="1379465" y="277944"/>
                  </a:lnTo>
                  <a:lnTo>
                    <a:pt x="1428023" y="266319"/>
                  </a:lnTo>
                  <a:lnTo>
                    <a:pt x="1478778" y="255159"/>
                  </a:lnTo>
                  <a:lnTo>
                    <a:pt x="1531668" y="244483"/>
                  </a:lnTo>
                  <a:lnTo>
                    <a:pt x="1586631" y="234309"/>
                  </a:lnTo>
                  <a:lnTo>
                    <a:pt x="1643603" y="224656"/>
                  </a:lnTo>
                  <a:lnTo>
                    <a:pt x="1702522" y="215542"/>
                  </a:lnTo>
                  <a:lnTo>
                    <a:pt x="1763326" y="206987"/>
                  </a:lnTo>
                  <a:lnTo>
                    <a:pt x="1825951" y="199008"/>
                  </a:lnTo>
                  <a:lnTo>
                    <a:pt x="1890336" y="191624"/>
                  </a:lnTo>
                  <a:lnTo>
                    <a:pt x="1956417" y="184854"/>
                  </a:lnTo>
                  <a:lnTo>
                    <a:pt x="2024133" y="178717"/>
                  </a:lnTo>
                  <a:lnTo>
                    <a:pt x="2093419" y="173230"/>
                  </a:lnTo>
                  <a:lnTo>
                    <a:pt x="2164215" y="168413"/>
                  </a:lnTo>
                  <a:lnTo>
                    <a:pt x="2236457" y="164284"/>
                  </a:lnTo>
                  <a:lnTo>
                    <a:pt x="2310082" y="160862"/>
                  </a:lnTo>
                  <a:lnTo>
                    <a:pt x="2385029" y="158165"/>
                  </a:lnTo>
                  <a:lnTo>
                    <a:pt x="2437570" y="156742"/>
                  </a:lnTo>
                  <a:lnTo>
                    <a:pt x="2490157" y="155700"/>
                  </a:lnTo>
                  <a:lnTo>
                    <a:pt x="2542751" y="155039"/>
                  </a:lnTo>
                  <a:lnTo>
                    <a:pt x="2595314" y="154756"/>
                  </a:lnTo>
                  <a:lnTo>
                    <a:pt x="2647805" y="154850"/>
                  </a:lnTo>
                  <a:lnTo>
                    <a:pt x="2700187" y="155319"/>
                  </a:lnTo>
                  <a:lnTo>
                    <a:pt x="2752421" y="156161"/>
                  </a:lnTo>
                  <a:lnTo>
                    <a:pt x="2804468" y="157375"/>
                  </a:lnTo>
                  <a:lnTo>
                    <a:pt x="2856288" y="158958"/>
                  </a:lnTo>
                  <a:lnTo>
                    <a:pt x="2907844" y="160909"/>
                  </a:lnTo>
                  <a:lnTo>
                    <a:pt x="2959096" y="163227"/>
                  </a:lnTo>
                  <a:lnTo>
                    <a:pt x="3010005" y="165909"/>
                  </a:lnTo>
                  <a:lnTo>
                    <a:pt x="3060533" y="168955"/>
                  </a:lnTo>
                  <a:lnTo>
                    <a:pt x="3110641" y="172361"/>
                  </a:lnTo>
                  <a:lnTo>
                    <a:pt x="3160290" y="176126"/>
                  </a:lnTo>
                  <a:lnTo>
                    <a:pt x="3209441" y="180250"/>
                  </a:lnTo>
                  <a:lnTo>
                    <a:pt x="3258055" y="184729"/>
                  </a:lnTo>
                  <a:lnTo>
                    <a:pt x="3306094" y="189563"/>
                  </a:lnTo>
                  <a:lnTo>
                    <a:pt x="3353518" y="194749"/>
                  </a:lnTo>
                  <a:lnTo>
                    <a:pt x="3400289" y="200285"/>
                  </a:lnTo>
                  <a:lnTo>
                    <a:pt x="3446368" y="206171"/>
                  </a:lnTo>
                  <a:lnTo>
                    <a:pt x="3475662" y="194346"/>
                  </a:lnTo>
                  <a:lnTo>
                    <a:pt x="3540235" y="171961"/>
                  </a:lnTo>
                  <a:lnTo>
                    <a:pt x="3612266" y="151299"/>
                  </a:lnTo>
                  <a:lnTo>
                    <a:pt x="3650883" y="141627"/>
                  </a:lnTo>
                  <a:lnTo>
                    <a:pt x="3691131" y="132403"/>
                  </a:lnTo>
                  <a:lnTo>
                    <a:pt x="3732931" y="123631"/>
                  </a:lnTo>
                  <a:lnTo>
                    <a:pt x="3776205" y="115316"/>
                  </a:lnTo>
                  <a:lnTo>
                    <a:pt x="3820875" y="107465"/>
                  </a:lnTo>
                  <a:lnTo>
                    <a:pt x="3866863" y="100083"/>
                  </a:lnTo>
                  <a:lnTo>
                    <a:pt x="3914090" y="93174"/>
                  </a:lnTo>
                  <a:lnTo>
                    <a:pt x="3962479" y="86745"/>
                  </a:lnTo>
                  <a:lnTo>
                    <a:pt x="4011952" y="80800"/>
                  </a:lnTo>
                  <a:lnTo>
                    <a:pt x="4062430" y="75346"/>
                  </a:lnTo>
                  <a:lnTo>
                    <a:pt x="4113835" y="70387"/>
                  </a:lnTo>
                  <a:lnTo>
                    <a:pt x="4166090" y="65930"/>
                  </a:lnTo>
                  <a:lnTo>
                    <a:pt x="4219115" y="61978"/>
                  </a:lnTo>
                  <a:lnTo>
                    <a:pt x="4272834" y="58539"/>
                  </a:lnTo>
                  <a:lnTo>
                    <a:pt x="4327167" y="55617"/>
                  </a:lnTo>
                  <a:lnTo>
                    <a:pt x="4382037" y="53217"/>
                  </a:lnTo>
                  <a:lnTo>
                    <a:pt x="4437365" y="51346"/>
                  </a:lnTo>
                  <a:lnTo>
                    <a:pt x="4493074" y="50008"/>
                  </a:lnTo>
                  <a:lnTo>
                    <a:pt x="4549085" y="49208"/>
                  </a:lnTo>
                  <a:lnTo>
                    <a:pt x="4605321" y="48953"/>
                  </a:lnTo>
                  <a:lnTo>
                    <a:pt x="4661702" y="49248"/>
                  </a:lnTo>
                  <a:lnTo>
                    <a:pt x="4718152" y="50098"/>
                  </a:lnTo>
                  <a:lnTo>
                    <a:pt x="4774591" y="51508"/>
                  </a:lnTo>
                  <a:lnTo>
                    <a:pt x="4830942" y="53484"/>
                  </a:lnTo>
                  <a:lnTo>
                    <a:pt x="4887127" y="56032"/>
                  </a:lnTo>
                  <a:lnTo>
                    <a:pt x="4943067" y="59156"/>
                  </a:lnTo>
                  <a:lnTo>
                    <a:pt x="4998685" y="62862"/>
                  </a:lnTo>
                  <a:lnTo>
                    <a:pt x="5053902" y="67156"/>
                  </a:lnTo>
                  <a:lnTo>
                    <a:pt x="5108640" y="72042"/>
                  </a:lnTo>
                  <a:lnTo>
                    <a:pt x="5162821" y="77527"/>
                  </a:lnTo>
                  <a:lnTo>
                    <a:pt x="5216367" y="83616"/>
                  </a:lnTo>
                  <a:lnTo>
                    <a:pt x="5271406" y="90588"/>
                  </a:lnTo>
                  <a:lnTo>
                    <a:pt x="5324830" y="98155"/>
                  </a:lnTo>
                  <a:lnTo>
                    <a:pt x="5376546" y="106301"/>
                  </a:lnTo>
                  <a:lnTo>
                    <a:pt x="5426463" y="115009"/>
                  </a:lnTo>
                  <a:lnTo>
                    <a:pt x="5474489" y="124259"/>
                  </a:lnTo>
                  <a:lnTo>
                    <a:pt x="5520532" y="134035"/>
                  </a:lnTo>
                  <a:lnTo>
                    <a:pt x="5549191" y="121914"/>
                  </a:lnTo>
                  <a:lnTo>
                    <a:pt x="5614138" y="99228"/>
                  </a:lnTo>
                  <a:lnTo>
                    <a:pt x="5688448" y="78678"/>
                  </a:lnTo>
                  <a:lnTo>
                    <a:pt x="5728811" y="69227"/>
                  </a:lnTo>
                  <a:lnTo>
                    <a:pt x="5771151" y="60338"/>
                  </a:lnTo>
                  <a:lnTo>
                    <a:pt x="5815347" y="52019"/>
                  </a:lnTo>
                  <a:lnTo>
                    <a:pt x="5861278" y="44281"/>
                  </a:lnTo>
                  <a:lnTo>
                    <a:pt x="5908822" y="37131"/>
                  </a:lnTo>
                  <a:lnTo>
                    <a:pt x="5957857" y="30580"/>
                  </a:lnTo>
                  <a:lnTo>
                    <a:pt x="6008264" y="24637"/>
                  </a:lnTo>
                  <a:lnTo>
                    <a:pt x="6059920" y="19310"/>
                  </a:lnTo>
                  <a:lnTo>
                    <a:pt x="6112705" y="14609"/>
                  </a:lnTo>
                  <a:lnTo>
                    <a:pt x="6166496" y="10543"/>
                  </a:lnTo>
                  <a:lnTo>
                    <a:pt x="6221174" y="7122"/>
                  </a:lnTo>
                  <a:lnTo>
                    <a:pt x="6276615" y="4353"/>
                  </a:lnTo>
                  <a:lnTo>
                    <a:pt x="6332700" y="2248"/>
                  </a:lnTo>
                  <a:lnTo>
                    <a:pt x="6389307" y="814"/>
                  </a:lnTo>
                  <a:lnTo>
                    <a:pt x="6446315" y="62"/>
                  </a:lnTo>
                  <a:lnTo>
                    <a:pt x="6503602" y="0"/>
                  </a:lnTo>
                  <a:lnTo>
                    <a:pt x="6561048" y="637"/>
                  </a:lnTo>
                  <a:lnTo>
                    <a:pt x="6618530" y="1982"/>
                  </a:lnTo>
                  <a:lnTo>
                    <a:pt x="6675928" y="4045"/>
                  </a:lnTo>
                  <a:lnTo>
                    <a:pt x="6733121" y="6836"/>
                  </a:lnTo>
                  <a:lnTo>
                    <a:pt x="6789986" y="10362"/>
                  </a:lnTo>
                  <a:lnTo>
                    <a:pt x="6846404" y="14634"/>
                  </a:lnTo>
                  <a:lnTo>
                    <a:pt x="6902252" y="19660"/>
                  </a:lnTo>
                  <a:lnTo>
                    <a:pt x="6957410" y="25450"/>
                  </a:lnTo>
                  <a:lnTo>
                    <a:pt x="7011474" y="31983"/>
                  </a:lnTo>
                  <a:lnTo>
                    <a:pt x="7063671" y="39186"/>
                  </a:lnTo>
                  <a:lnTo>
                    <a:pt x="7113883" y="47038"/>
                  </a:lnTo>
                  <a:lnTo>
                    <a:pt x="7161991" y="55517"/>
                  </a:lnTo>
                  <a:lnTo>
                    <a:pt x="7207879" y="64604"/>
                  </a:lnTo>
                  <a:lnTo>
                    <a:pt x="7251429" y="74278"/>
                  </a:lnTo>
                  <a:lnTo>
                    <a:pt x="7292523" y="84516"/>
                  </a:lnTo>
                  <a:lnTo>
                    <a:pt x="7331044" y="95300"/>
                  </a:lnTo>
                  <a:lnTo>
                    <a:pt x="7369439" y="85573"/>
                  </a:lnTo>
                  <a:lnTo>
                    <a:pt x="7409442" y="76363"/>
                  </a:lnTo>
                  <a:lnTo>
                    <a:pt x="7450963" y="67671"/>
                  </a:lnTo>
                  <a:lnTo>
                    <a:pt x="7493916" y="59498"/>
                  </a:lnTo>
                  <a:lnTo>
                    <a:pt x="7538212" y="51847"/>
                  </a:lnTo>
                  <a:lnTo>
                    <a:pt x="7583763" y="44719"/>
                  </a:lnTo>
                  <a:lnTo>
                    <a:pt x="7630482" y="38115"/>
                  </a:lnTo>
                  <a:lnTo>
                    <a:pt x="7678279" y="32037"/>
                  </a:lnTo>
                  <a:lnTo>
                    <a:pt x="7727067" y="26488"/>
                  </a:lnTo>
                  <a:lnTo>
                    <a:pt x="7776758" y="21468"/>
                  </a:lnTo>
                  <a:lnTo>
                    <a:pt x="7827264" y="16979"/>
                  </a:lnTo>
                  <a:lnTo>
                    <a:pt x="7878496" y="13022"/>
                  </a:lnTo>
                  <a:lnTo>
                    <a:pt x="7930368" y="9600"/>
                  </a:lnTo>
                  <a:lnTo>
                    <a:pt x="7982790" y="6714"/>
                  </a:lnTo>
                  <a:lnTo>
                    <a:pt x="8035674" y="4366"/>
                  </a:lnTo>
                  <a:lnTo>
                    <a:pt x="8088933" y="2557"/>
                  </a:lnTo>
                  <a:lnTo>
                    <a:pt x="8142479" y="1288"/>
                  </a:lnTo>
                  <a:lnTo>
                    <a:pt x="8196223" y="562"/>
                  </a:lnTo>
                  <a:lnTo>
                    <a:pt x="8250077" y="381"/>
                  </a:lnTo>
                  <a:lnTo>
                    <a:pt x="8303953" y="745"/>
                  </a:lnTo>
                  <a:lnTo>
                    <a:pt x="8357764" y="1656"/>
                  </a:lnTo>
                  <a:lnTo>
                    <a:pt x="8411421" y="3117"/>
                  </a:lnTo>
                  <a:lnTo>
                    <a:pt x="8464836" y="5128"/>
                  </a:lnTo>
                  <a:lnTo>
                    <a:pt x="8517921" y="7691"/>
                  </a:lnTo>
                  <a:lnTo>
                    <a:pt x="8570589" y="10809"/>
                  </a:lnTo>
                  <a:lnTo>
                    <a:pt x="8622750" y="14481"/>
                  </a:lnTo>
                  <a:lnTo>
                    <a:pt x="8674317" y="18711"/>
                  </a:lnTo>
                  <a:lnTo>
                    <a:pt x="8725201" y="23500"/>
                  </a:lnTo>
                  <a:lnTo>
                    <a:pt x="8775316" y="28849"/>
                  </a:lnTo>
                  <a:lnTo>
                    <a:pt x="8824572" y="34760"/>
                  </a:lnTo>
                  <a:lnTo>
                    <a:pt x="8872882" y="41235"/>
                  </a:lnTo>
                  <a:lnTo>
                    <a:pt x="8920158" y="48275"/>
                  </a:lnTo>
                  <a:lnTo>
                    <a:pt x="8966311" y="55882"/>
                  </a:lnTo>
                  <a:lnTo>
                    <a:pt x="9011254" y="64058"/>
                  </a:lnTo>
                  <a:lnTo>
                    <a:pt x="9079029" y="78034"/>
                  </a:lnTo>
                  <a:lnTo>
                    <a:pt x="9141506" y="93068"/>
                  </a:lnTo>
                  <a:lnTo>
                    <a:pt x="9198485" y="109082"/>
                  </a:lnTo>
                  <a:lnTo>
                    <a:pt x="9249766" y="125996"/>
                  </a:lnTo>
                  <a:lnTo>
                    <a:pt x="9295149" y="143730"/>
                  </a:lnTo>
                  <a:lnTo>
                    <a:pt x="9334436" y="162206"/>
                  </a:lnTo>
                  <a:lnTo>
                    <a:pt x="9367426" y="181343"/>
                  </a:lnTo>
                  <a:lnTo>
                    <a:pt x="9413717" y="221284"/>
                  </a:lnTo>
                  <a:lnTo>
                    <a:pt x="9490022" y="226554"/>
                  </a:lnTo>
                  <a:lnTo>
                    <a:pt x="9563877" y="232772"/>
                  </a:lnTo>
                  <a:lnTo>
                    <a:pt x="9635186" y="239900"/>
                  </a:lnTo>
                  <a:lnTo>
                    <a:pt x="9703853" y="247899"/>
                  </a:lnTo>
                  <a:lnTo>
                    <a:pt x="9769780" y="256731"/>
                  </a:lnTo>
                  <a:lnTo>
                    <a:pt x="9832873" y="266360"/>
                  </a:lnTo>
                  <a:lnTo>
                    <a:pt x="9893035" y="276746"/>
                  </a:lnTo>
                  <a:lnTo>
                    <a:pt x="9950171" y="287851"/>
                  </a:lnTo>
                  <a:lnTo>
                    <a:pt x="10004182" y="299638"/>
                  </a:lnTo>
                  <a:lnTo>
                    <a:pt x="10054975" y="312069"/>
                  </a:lnTo>
                  <a:lnTo>
                    <a:pt x="10102451" y="325105"/>
                  </a:lnTo>
                  <a:lnTo>
                    <a:pt x="10146516" y="338709"/>
                  </a:lnTo>
                  <a:lnTo>
                    <a:pt x="10187073" y="352842"/>
                  </a:lnTo>
                  <a:lnTo>
                    <a:pt x="10224026" y="367466"/>
                  </a:lnTo>
                  <a:lnTo>
                    <a:pt x="10286735" y="398038"/>
                  </a:lnTo>
                  <a:lnTo>
                    <a:pt x="10333874" y="430119"/>
                  </a:lnTo>
                  <a:lnTo>
                    <a:pt x="10364673" y="463406"/>
                  </a:lnTo>
                  <a:lnTo>
                    <a:pt x="10378552" y="514931"/>
                  </a:lnTo>
                  <a:lnTo>
                    <a:pt x="10374176" y="532379"/>
                  </a:lnTo>
                  <a:lnTo>
                    <a:pt x="10351340" y="567458"/>
                  </a:lnTo>
                  <a:lnTo>
                    <a:pt x="10320001" y="594944"/>
                  </a:lnTo>
                  <a:lnTo>
                    <a:pt x="10272745" y="624001"/>
                  </a:lnTo>
                  <a:lnTo>
                    <a:pt x="10324714" y="640133"/>
                  </a:lnTo>
                  <a:lnTo>
                    <a:pt x="10372356" y="656674"/>
                  </a:lnTo>
                  <a:lnTo>
                    <a:pt x="10415692" y="673587"/>
                  </a:lnTo>
                  <a:lnTo>
                    <a:pt x="10454745" y="690836"/>
                  </a:lnTo>
                  <a:lnTo>
                    <a:pt x="10489534" y="708383"/>
                  </a:lnTo>
                  <a:lnTo>
                    <a:pt x="10546409" y="744232"/>
                  </a:lnTo>
                  <a:lnTo>
                    <a:pt x="10586484" y="780841"/>
                  </a:lnTo>
                  <a:lnTo>
                    <a:pt x="10609929" y="817920"/>
                  </a:lnTo>
                  <a:lnTo>
                    <a:pt x="10616914" y="855178"/>
                  </a:lnTo>
                  <a:lnTo>
                    <a:pt x="10614286" y="873784"/>
                  </a:lnTo>
                  <a:lnTo>
                    <a:pt x="10596897" y="910765"/>
                  </a:lnTo>
                  <a:lnTo>
                    <a:pt x="10563469" y="947197"/>
                  </a:lnTo>
                  <a:lnTo>
                    <a:pt x="10514172" y="982790"/>
                  </a:lnTo>
                  <a:lnTo>
                    <a:pt x="10449175" y="1017253"/>
                  </a:lnTo>
                  <a:lnTo>
                    <a:pt x="10410841" y="1033969"/>
                  </a:lnTo>
                  <a:lnTo>
                    <a:pt x="10368646" y="1050294"/>
                  </a:lnTo>
                  <a:lnTo>
                    <a:pt x="10322611" y="1066190"/>
                  </a:lnTo>
                  <a:lnTo>
                    <a:pt x="10272756" y="1081623"/>
                  </a:lnTo>
                  <a:lnTo>
                    <a:pt x="10219102" y="1096554"/>
                  </a:lnTo>
                  <a:lnTo>
                    <a:pt x="10161672" y="1110948"/>
                  </a:lnTo>
                  <a:lnTo>
                    <a:pt x="10100485" y="1124768"/>
                  </a:lnTo>
                  <a:lnTo>
                    <a:pt x="10035564" y="1137979"/>
                  </a:lnTo>
                  <a:lnTo>
                    <a:pt x="9966929" y="1150543"/>
                  </a:lnTo>
                  <a:lnTo>
                    <a:pt x="9921049" y="1158230"/>
                  </a:lnTo>
                  <a:lnTo>
                    <a:pt x="9874118" y="1165541"/>
                  </a:lnTo>
                  <a:lnTo>
                    <a:pt x="9826182" y="1172470"/>
                  </a:lnTo>
                  <a:lnTo>
                    <a:pt x="9777288" y="1179015"/>
                  </a:lnTo>
                  <a:lnTo>
                    <a:pt x="9727482" y="1185172"/>
                  </a:lnTo>
                  <a:lnTo>
                    <a:pt x="9676810" y="1190935"/>
                  </a:lnTo>
                  <a:lnTo>
                    <a:pt x="9625318" y="1196302"/>
                  </a:lnTo>
                  <a:lnTo>
                    <a:pt x="9573054" y="1201267"/>
                  </a:lnTo>
                  <a:lnTo>
                    <a:pt x="9520062" y="1205828"/>
                  </a:lnTo>
                  <a:lnTo>
                    <a:pt x="9466389" y="1209979"/>
                  </a:lnTo>
                  <a:lnTo>
                    <a:pt x="9412082" y="1213717"/>
                  </a:lnTo>
                  <a:lnTo>
                    <a:pt x="9357187" y="1217038"/>
                  </a:lnTo>
                  <a:lnTo>
                    <a:pt x="9301750" y="1219938"/>
                  </a:lnTo>
                  <a:lnTo>
                    <a:pt x="9245817" y="1222412"/>
                  </a:lnTo>
                  <a:lnTo>
                    <a:pt x="9189435" y="1224457"/>
                  </a:lnTo>
                  <a:lnTo>
                    <a:pt x="9186996" y="1240947"/>
                  </a:lnTo>
                  <a:lnTo>
                    <a:pt x="9158277" y="1288997"/>
                  </a:lnTo>
                  <a:lnTo>
                    <a:pt x="9122194" y="1319648"/>
                  </a:lnTo>
                  <a:lnTo>
                    <a:pt x="9073401" y="1349007"/>
                  </a:lnTo>
                  <a:lnTo>
                    <a:pt x="9012616" y="1376914"/>
                  </a:lnTo>
                  <a:lnTo>
                    <a:pt x="8940560" y="1403208"/>
                  </a:lnTo>
                  <a:lnTo>
                    <a:pt x="8900530" y="1415701"/>
                  </a:lnTo>
                  <a:lnTo>
                    <a:pt x="8857951" y="1427732"/>
                  </a:lnTo>
                  <a:lnTo>
                    <a:pt x="8812914" y="1439279"/>
                  </a:lnTo>
                  <a:lnTo>
                    <a:pt x="8765509" y="1450323"/>
                  </a:lnTo>
                  <a:lnTo>
                    <a:pt x="8715825" y="1460845"/>
                  </a:lnTo>
                  <a:lnTo>
                    <a:pt x="8663952" y="1470824"/>
                  </a:lnTo>
                  <a:lnTo>
                    <a:pt x="8609981" y="1480240"/>
                  </a:lnTo>
                  <a:lnTo>
                    <a:pt x="8554001" y="1489074"/>
                  </a:lnTo>
                  <a:lnTo>
                    <a:pt x="8496102" y="1497305"/>
                  </a:lnTo>
                  <a:lnTo>
                    <a:pt x="8436373" y="1504914"/>
                  </a:lnTo>
                  <a:lnTo>
                    <a:pt x="8374906" y="1511880"/>
                  </a:lnTo>
                  <a:lnTo>
                    <a:pt x="8311790" y="1518183"/>
                  </a:lnTo>
                  <a:lnTo>
                    <a:pt x="8247114" y="1523804"/>
                  </a:lnTo>
                  <a:lnTo>
                    <a:pt x="8180968" y="1528722"/>
                  </a:lnTo>
                  <a:lnTo>
                    <a:pt x="8113443" y="1532918"/>
                  </a:lnTo>
                  <a:lnTo>
                    <a:pt x="8044629" y="1536372"/>
                  </a:lnTo>
                  <a:lnTo>
                    <a:pt x="7974614" y="1539063"/>
                  </a:lnTo>
                  <a:lnTo>
                    <a:pt x="7903490" y="1540972"/>
                  </a:lnTo>
                  <a:lnTo>
                    <a:pt x="7831346" y="1542079"/>
                  </a:lnTo>
                  <a:lnTo>
                    <a:pt x="7758272" y="1542363"/>
                  </a:lnTo>
                  <a:lnTo>
                    <a:pt x="7705956" y="1542052"/>
                  </a:lnTo>
                  <a:lnTo>
                    <a:pt x="7653843" y="1541307"/>
                  </a:lnTo>
                  <a:lnTo>
                    <a:pt x="7601984" y="1540134"/>
                  </a:lnTo>
                  <a:lnTo>
                    <a:pt x="7550427" y="1538533"/>
                  </a:lnTo>
                  <a:lnTo>
                    <a:pt x="7499225" y="1536510"/>
                  </a:lnTo>
                  <a:lnTo>
                    <a:pt x="7448426" y="1534067"/>
                  </a:lnTo>
                  <a:lnTo>
                    <a:pt x="7398083" y="1531208"/>
                  </a:lnTo>
                  <a:lnTo>
                    <a:pt x="7348244" y="1527936"/>
                  </a:lnTo>
                  <a:lnTo>
                    <a:pt x="7298960" y="1524255"/>
                  </a:lnTo>
                  <a:lnTo>
                    <a:pt x="7250281" y="1520167"/>
                  </a:lnTo>
                  <a:lnTo>
                    <a:pt x="7202259" y="1515676"/>
                  </a:lnTo>
                  <a:lnTo>
                    <a:pt x="7154943" y="1510785"/>
                  </a:lnTo>
                  <a:lnTo>
                    <a:pt x="7108383" y="1505498"/>
                  </a:lnTo>
                  <a:lnTo>
                    <a:pt x="7062630" y="1499818"/>
                  </a:lnTo>
                  <a:lnTo>
                    <a:pt x="7017735" y="1493748"/>
                  </a:lnTo>
                  <a:lnTo>
                    <a:pt x="6997672" y="1507772"/>
                  </a:lnTo>
                  <a:lnTo>
                    <a:pt x="6951044" y="1534913"/>
                  </a:lnTo>
                  <a:lnTo>
                    <a:pt x="6896128" y="1560796"/>
                  </a:lnTo>
                  <a:lnTo>
                    <a:pt x="6833384" y="1585367"/>
                  </a:lnTo>
                  <a:lnTo>
                    <a:pt x="6763271" y="1608569"/>
                  </a:lnTo>
                  <a:lnTo>
                    <a:pt x="6725595" y="1619639"/>
                  </a:lnTo>
                  <a:lnTo>
                    <a:pt x="6686248" y="1630346"/>
                  </a:lnTo>
                  <a:lnTo>
                    <a:pt x="6645289" y="1640683"/>
                  </a:lnTo>
                  <a:lnTo>
                    <a:pt x="6602774" y="1650644"/>
                  </a:lnTo>
                  <a:lnTo>
                    <a:pt x="6558762" y="1660220"/>
                  </a:lnTo>
                  <a:lnTo>
                    <a:pt x="6513309" y="1669405"/>
                  </a:lnTo>
                  <a:lnTo>
                    <a:pt x="6466473" y="1678193"/>
                  </a:lnTo>
                  <a:lnTo>
                    <a:pt x="6418311" y="1686576"/>
                  </a:lnTo>
                  <a:lnTo>
                    <a:pt x="6368881" y="1694547"/>
                  </a:lnTo>
                  <a:lnTo>
                    <a:pt x="6318240" y="1702099"/>
                  </a:lnTo>
                  <a:lnTo>
                    <a:pt x="6266446" y="1709226"/>
                  </a:lnTo>
                  <a:lnTo>
                    <a:pt x="6213555" y="1715920"/>
                  </a:lnTo>
                  <a:lnTo>
                    <a:pt x="6159626" y="1722174"/>
                  </a:lnTo>
                  <a:lnTo>
                    <a:pt x="6104715" y="1727982"/>
                  </a:lnTo>
                  <a:lnTo>
                    <a:pt x="6048881" y="1733337"/>
                  </a:lnTo>
                  <a:lnTo>
                    <a:pt x="5992180" y="1738231"/>
                  </a:lnTo>
                  <a:lnTo>
                    <a:pt x="5934671" y="1742657"/>
                  </a:lnTo>
                  <a:lnTo>
                    <a:pt x="5876409" y="1746609"/>
                  </a:lnTo>
                  <a:lnTo>
                    <a:pt x="5817453" y="1750080"/>
                  </a:lnTo>
                  <a:lnTo>
                    <a:pt x="5757861" y="1753062"/>
                  </a:lnTo>
                  <a:lnTo>
                    <a:pt x="5697688" y="1755549"/>
                  </a:lnTo>
                  <a:lnTo>
                    <a:pt x="5636994" y="1757534"/>
                  </a:lnTo>
                  <a:lnTo>
                    <a:pt x="5575835" y="1759010"/>
                  </a:lnTo>
                  <a:lnTo>
                    <a:pt x="5514269" y="1759970"/>
                  </a:lnTo>
                  <a:lnTo>
                    <a:pt x="5452353" y="1760406"/>
                  </a:lnTo>
                  <a:lnTo>
                    <a:pt x="5390145" y="1760312"/>
                  </a:lnTo>
                  <a:lnTo>
                    <a:pt x="5327701" y="1759682"/>
                  </a:lnTo>
                  <a:lnTo>
                    <a:pt x="5265080" y="1758507"/>
                  </a:lnTo>
                  <a:lnTo>
                    <a:pt x="5202338" y="1756781"/>
                  </a:lnTo>
                  <a:lnTo>
                    <a:pt x="5139534" y="1754498"/>
                  </a:lnTo>
                  <a:lnTo>
                    <a:pt x="5076724" y="1751649"/>
                  </a:lnTo>
                  <a:lnTo>
                    <a:pt x="5013966" y="1748229"/>
                  </a:lnTo>
                  <a:lnTo>
                    <a:pt x="4951318" y="1744230"/>
                  </a:lnTo>
                  <a:lnTo>
                    <a:pt x="4890617" y="1739776"/>
                  </a:lnTo>
                  <a:lnTo>
                    <a:pt x="4830893" y="1734812"/>
                  </a:lnTo>
                  <a:lnTo>
                    <a:pt x="4772203" y="1729346"/>
                  </a:lnTo>
                  <a:lnTo>
                    <a:pt x="4714603" y="1723389"/>
                  </a:lnTo>
                  <a:lnTo>
                    <a:pt x="4658149" y="1716949"/>
                  </a:lnTo>
                  <a:lnTo>
                    <a:pt x="4602896" y="1710036"/>
                  </a:lnTo>
                  <a:lnTo>
                    <a:pt x="4548900" y="1702659"/>
                  </a:lnTo>
                  <a:lnTo>
                    <a:pt x="4496218" y="1694828"/>
                  </a:lnTo>
                  <a:lnTo>
                    <a:pt x="4444905" y="1686551"/>
                  </a:lnTo>
                  <a:lnTo>
                    <a:pt x="4395018" y="1677839"/>
                  </a:lnTo>
                  <a:lnTo>
                    <a:pt x="4346611" y="1668701"/>
                  </a:lnTo>
                  <a:lnTo>
                    <a:pt x="4299742" y="1659146"/>
                  </a:lnTo>
                  <a:lnTo>
                    <a:pt x="4254466" y="1649183"/>
                  </a:lnTo>
                  <a:lnTo>
                    <a:pt x="4210838" y="1638822"/>
                  </a:lnTo>
                  <a:lnTo>
                    <a:pt x="4168916" y="1628072"/>
                  </a:lnTo>
                  <a:lnTo>
                    <a:pt x="4128754" y="1616942"/>
                  </a:lnTo>
                  <a:lnTo>
                    <a:pt x="4090409" y="1605443"/>
                  </a:lnTo>
                  <a:lnTo>
                    <a:pt x="4053936" y="1593583"/>
                  </a:lnTo>
                  <a:lnTo>
                    <a:pt x="4001903" y="1600424"/>
                  </a:lnTo>
                  <a:lnTo>
                    <a:pt x="3949315" y="1606851"/>
                  </a:lnTo>
                  <a:lnTo>
                    <a:pt x="3896210" y="1612866"/>
                  </a:lnTo>
                  <a:lnTo>
                    <a:pt x="3842626" y="1618469"/>
                  </a:lnTo>
                  <a:lnTo>
                    <a:pt x="3788601" y="1623664"/>
                  </a:lnTo>
                  <a:lnTo>
                    <a:pt x="3734173" y="1628453"/>
                  </a:lnTo>
                  <a:lnTo>
                    <a:pt x="3679380" y="1632838"/>
                  </a:lnTo>
                  <a:lnTo>
                    <a:pt x="3624261" y="1636821"/>
                  </a:lnTo>
                  <a:lnTo>
                    <a:pt x="3568854" y="1640404"/>
                  </a:lnTo>
                  <a:lnTo>
                    <a:pt x="3513196" y="1643590"/>
                  </a:lnTo>
                  <a:lnTo>
                    <a:pt x="3457325" y="1646380"/>
                  </a:lnTo>
                  <a:lnTo>
                    <a:pt x="3401280" y="1648776"/>
                  </a:lnTo>
                  <a:lnTo>
                    <a:pt x="3345099" y="1650782"/>
                  </a:lnTo>
                  <a:lnTo>
                    <a:pt x="3288820" y="1652398"/>
                  </a:lnTo>
                  <a:lnTo>
                    <a:pt x="3232481" y="1653627"/>
                  </a:lnTo>
                  <a:lnTo>
                    <a:pt x="3176120" y="1654472"/>
                  </a:lnTo>
                  <a:lnTo>
                    <a:pt x="3119775" y="1654934"/>
                  </a:lnTo>
                  <a:lnTo>
                    <a:pt x="3063484" y="1655016"/>
                  </a:lnTo>
                  <a:lnTo>
                    <a:pt x="3007285" y="1654719"/>
                  </a:lnTo>
                  <a:lnTo>
                    <a:pt x="2951217" y="1654046"/>
                  </a:lnTo>
                  <a:lnTo>
                    <a:pt x="2895317" y="1652999"/>
                  </a:lnTo>
                  <a:lnTo>
                    <a:pt x="2839624" y="1651580"/>
                  </a:lnTo>
                  <a:lnTo>
                    <a:pt x="2784175" y="1649792"/>
                  </a:lnTo>
                  <a:lnTo>
                    <a:pt x="2729009" y="1647636"/>
                  </a:lnTo>
                  <a:lnTo>
                    <a:pt x="2674164" y="1645115"/>
                  </a:lnTo>
                  <a:lnTo>
                    <a:pt x="2619677" y="1642230"/>
                  </a:lnTo>
                  <a:lnTo>
                    <a:pt x="2565588" y="1638984"/>
                  </a:lnTo>
                  <a:lnTo>
                    <a:pt x="2511933" y="1635379"/>
                  </a:lnTo>
                  <a:lnTo>
                    <a:pt x="2458752" y="1631418"/>
                  </a:lnTo>
                  <a:lnTo>
                    <a:pt x="2406082" y="1627102"/>
                  </a:lnTo>
                  <a:lnTo>
                    <a:pt x="2353961" y="1622433"/>
                  </a:lnTo>
                  <a:lnTo>
                    <a:pt x="2302427" y="1617414"/>
                  </a:lnTo>
                  <a:lnTo>
                    <a:pt x="2251519" y="1612047"/>
                  </a:lnTo>
                  <a:lnTo>
                    <a:pt x="2201274" y="1606333"/>
                  </a:lnTo>
                  <a:lnTo>
                    <a:pt x="2151731" y="1600276"/>
                  </a:lnTo>
                  <a:lnTo>
                    <a:pt x="2102927" y="1593877"/>
                  </a:lnTo>
                  <a:lnTo>
                    <a:pt x="2054901" y="1587139"/>
                  </a:lnTo>
                  <a:lnTo>
                    <a:pt x="2007691" y="1580063"/>
                  </a:lnTo>
                  <a:lnTo>
                    <a:pt x="1961335" y="1572651"/>
                  </a:lnTo>
                  <a:lnTo>
                    <a:pt x="1915871" y="1564907"/>
                  </a:lnTo>
                  <a:lnTo>
                    <a:pt x="1871337" y="1556831"/>
                  </a:lnTo>
                  <a:lnTo>
                    <a:pt x="1827771" y="1548427"/>
                  </a:lnTo>
                  <a:lnTo>
                    <a:pt x="1785211" y="1539696"/>
                  </a:lnTo>
                  <a:lnTo>
                    <a:pt x="1743696" y="1530641"/>
                  </a:lnTo>
                  <a:lnTo>
                    <a:pt x="1703263" y="1521263"/>
                  </a:lnTo>
                  <a:lnTo>
                    <a:pt x="1663950" y="1511564"/>
                  </a:lnTo>
                  <a:lnTo>
                    <a:pt x="1625797" y="1501548"/>
                  </a:lnTo>
                  <a:lnTo>
                    <a:pt x="1588839" y="1491216"/>
                  </a:lnTo>
                  <a:lnTo>
                    <a:pt x="1518667" y="1469612"/>
                  </a:lnTo>
                  <a:lnTo>
                    <a:pt x="1453738" y="1446771"/>
                  </a:lnTo>
                  <a:lnTo>
                    <a:pt x="1433672" y="1439036"/>
                  </a:lnTo>
                  <a:lnTo>
                    <a:pt x="1363530" y="1440375"/>
                  </a:lnTo>
                  <a:lnTo>
                    <a:pt x="1294075" y="1440683"/>
                  </a:lnTo>
                  <a:lnTo>
                    <a:pt x="1225463" y="1439991"/>
                  </a:lnTo>
                  <a:lnTo>
                    <a:pt x="1157851" y="1438324"/>
                  </a:lnTo>
                  <a:lnTo>
                    <a:pt x="1091396" y="1435712"/>
                  </a:lnTo>
                  <a:lnTo>
                    <a:pt x="1026253" y="1432182"/>
                  </a:lnTo>
                  <a:lnTo>
                    <a:pt x="962580" y="1427762"/>
                  </a:lnTo>
                  <a:lnTo>
                    <a:pt x="900533" y="1422479"/>
                  </a:lnTo>
                  <a:lnTo>
                    <a:pt x="840268" y="1416363"/>
                  </a:lnTo>
                  <a:lnTo>
                    <a:pt x="781942" y="1409439"/>
                  </a:lnTo>
                  <a:lnTo>
                    <a:pt x="725712" y="1401737"/>
                  </a:lnTo>
                  <a:lnTo>
                    <a:pt x="671733" y="1393285"/>
                  </a:lnTo>
                  <a:lnTo>
                    <a:pt x="620163" y="1384109"/>
                  </a:lnTo>
                  <a:lnTo>
                    <a:pt x="571157" y="1374238"/>
                  </a:lnTo>
                  <a:lnTo>
                    <a:pt x="524874" y="1363701"/>
                  </a:lnTo>
                  <a:lnTo>
                    <a:pt x="481468" y="1352524"/>
                  </a:lnTo>
                  <a:lnTo>
                    <a:pt x="441096" y="1340735"/>
                  </a:lnTo>
                  <a:lnTo>
                    <a:pt x="403916" y="1328363"/>
                  </a:lnTo>
                  <a:lnTo>
                    <a:pt x="339754" y="1301979"/>
                  </a:lnTo>
                  <a:lnTo>
                    <a:pt x="290234" y="1273596"/>
                  </a:lnTo>
                  <a:lnTo>
                    <a:pt x="256607" y="1243436"/>
                  </a:lnTo>
                  <a:lnTo>
                    <a:pt x="238869" y="1201358"/>
                  </a:lnTo>
                  <a:lnTo>
                    <a:pt x="244369" y="1175167"/>
                  </a:lnTo>
                  <a:lnTo>
                    <a:pt x="292417" y="1124302"/>
                  </a:lnTo>
                  <a:lnTo>
                    <a:pt x="334320" y="1100071"/>
                  </a:lnTo>
                  <a:lnTo>
                    <a:pt x="387715" y="1076937"/>
                  </a:lnTo>
                  <a:lnTo>
                    <a:pt x="452280" y="1055121"/>
                  </a:lnTo>
                  <a:lnTo>
                    <a:pt x="527692" y="1034846"/>
                  </a:lnTo>
                  <a:lnTo>
                    <a:pt x="457396" y="1024657"/>
                  </a:lnTo>
                  <a:lnTo>
                    <a:pt x="391777" y="1013442"/>
                  </a:lnTo>
                  <a:lnTo>
                    <a:pt x="330920" y="1001276"/>
                  </a:lnTo>
                  <a:lnTo>
                    <a:pt x="274909" y="988232"/>
                  </a:lnTo>
                  <a:lnTo>
                    <a:pt x="223829" y="974383"/>
                  </a:lnTo>
                  <a:lnTo>
                    <a:pt x="177765" y="959804"/>
                  </a:lnTo>
                  <a:lnTo>
                    <a:pt x="136802" y="944568"/>
                  </a:lnTo>
                  <a:lnTo>
                    <a:pt x="101024" y="928748"/>
                  </a:lnTo>
                  <a:lnTo>
                    <a:pt x="45364" y="895653"/>
                  </a:lnTo>
                  <a:lnTo>
                    <a:pt x="11463" y="861107"/>
                  </a:lnTo>
                  <a:lnTo>
                    <a:pt x="0" y="825701"/>
                  </a:lnTo>
                  <a:lnTo>
                    <a:pt x="2894" y="807859"/>
                  </a:lnTo>
                  <a:lnTo>
                    <a:pt x="26357" y="772265"/>
                  </a:lnTo>
                  <a:lnTo>
                    <a:pt x="73954" y="737284"/>
                  </a:lnTo>
                  <a:lnTo>
                    <a:pt x="146362" y="703503"/>
                  </a:lnTo>
                  <a:lnTo>
                    <a:pt x="216638" y="679633"/>
                  </a:lnTo>
                  <a:lnTo>
                    <a:pt x="255989" y="668542"/>
                  </a:lnTo>
                  <a:lnTo>
                    <a:pt x="297966" y="658039"/>
                  </a:lnTo>
                  <a:lnTo>
                    <a:pt x="342434" y="648144"/>
                  </a:lnTo>
                  <a:lnTo>
                    <a:pt x="389258" y="638877"/>
                  </a:lnTo>
                  <a:lnTo>
                    <a:pt x="438301" y="630256"/>
                  </a:lnTo>
                  <a:lnTo>
                    <a:pt x="489429" y="622302"/>
                  </a:lnTo>
                  <a:lnTo>
                    <a:pt x="542504" y="615035"/>
                  </a:lnTo>
                  <a:lnTo>
                    <a:pt x="597391" y="608473"/>
                  </a:lnTo>
                  <a:lnTo>
                    <a:pt x="653955" y="602636"/>
                  </a:lnTo>
                  <a:lnTo>
                    <a:pt x="712059" y="597543"/>
                  </a:lnTo>
                  <a:lnTo>
                    <a:pt x="771569" y="593215"/>
                  </a:lnTo>
                  <a:lnTo>
                    <a:pt x="832347" y="589671"/>
                  </a:lnTo>
                  <a:lnTo>
                    <a:pt x="894259" y="586930"/>
                  </a:lnTo>
                  <a:lnTo>
                    <a:pt x="957168" y="585012"/>
                  </a:lnTo>
                  <a:lnTo>
                    <a:pt x="966185" y="579551"/>
                  </a:lnTo>
                  <a:close/>
                </a:path>
                <a:path w="10617200" h="1760854">
                  <a:moveTo>
                    <a:pt x="1160749" y="1060500"/>
                  </a:moveTo>
                  <a:lnTo>
                    <a:pt x="1106536" y="1061138"/>
                  </a:lnTo>
                  <a:lnTo>
                    <a:pt x="1052422" y="1061152"/>
                  </a:lnTo>
                  <a:lnTo>
                    <a:pt x="998509" y="1060546"/>
                  </a:lnTo>
                  <a:lnTo>
                    <a:pt x="944898" y="1059324"/>
                  </a:lnTo>
                  <a:lnTo>
                    <a:pt x="891691" y="1057492"/>
                  </a:lnTo>
                  <a:lnTo>
                    <a:pt x="838990" y="1055055"/>
                  </a:lnTo>
                  <a:lnTo>
                    <a:pt x="786895" y="1052017"/>
                  </a:lnTo>
                  <a:lnTo>
                    <a:pt x="735508" y="1048383"/>
                  </a:lnTo>
                  <a:lnTo>
                    <a:pt x="684931" y="1044159"/>
                  </a:lnTo>
                  <a:lnTo>
                    <a:pt x="635264" y="1039348"/>
                  </a:lnTo>
                  <a:lnTo>
                    <a:pt x="586611" y="1033956"/>
                  </a:lnTo>
                  <a:lnTo>
                    <a:pt x="539071" y="1027988"/>
                  </a:lnTo>
                </a:path>
                <a:path w="10617200" h="1760854">
                  <a:moveTo>
                    <a:pt x="1709389" y="1415770"/>
                  </a:moveTo>
                  <a:lnTo>
                    <a:pt x="1656543" y="1420164"/>
                  </a:lnTo>
                  <a:lnTo>
                    <a:pt x="1602788" y="1423923"/>
                  </a:lnTo>
                  <a:lnTo>
                    <a:pt x="1548253" y="1427039"/>
                  </a:lnTo>
                  <a:lnTo>
                    <a:pt x="1493066" y="1429505"/>
                  </a:lnTo>
                  <a:lnTo>
                    <a:pt x="1437355" y="1431315"/>
                  </a:lnTo>
                </a:path>
                <a:path w="10617200" h="1760854">
                  <a:moveTo>
                    <a:pt x="4053301" y="1586483"/>
                  </a:moveTo>
                  <a:lnTo>
                    <a:pt x="4006073" y="1569533"/>
                  </a:lnTo>
                  <a:lnTo>
                    <a:pt x="3962940" y="1552046"/>
                  </a:lnTo>
                  <a:lnTo>
                    <a:pt x="3923999" y="1534061"/>
                  </a:lnTo>
                  <a:lnTo>
                    <a:pt x="3889344" y="1515617"/>
                  </a:lnTo>
                </a:path>
                <a:path w="10617200" h="1760854">
                  <a:moveTo>
                    <a:pt x="7084156" y="1409750"/>
                  </a:moveTo>
                  <a:lnTo>
                    <a:pt x="7074633" y="1429462"/>
                  </a:lnTo>
                  <a:lnTo>
                    <a:pt x="7060550" y="1449022"/>
                  </a:lnTo>
                  <a:lnTo>
                    <a:pt x="7041919" y="1468386"/>
                  </a:lnTo>
                  <a:lnTo>
                    <a:pt x="7018751" y="1487512"/>
                  </a:lnTo>
                </a:path>
                <a:path w="10617200" h="1760854">
                  <a:moveTo>
                    <a:pt x="8385525" y="929182"/>
                  </a:moveTo>
                  <a:lnTo>
                    <a:pt x="8461680" y="938207"/>
                  </a:lnTo>
                  <a:lnTo>
                    <a:pt x="8534701" y="948169"/>
                  </a:lnTo>
                  <a:lnTo>
                    <a:pt x="8604470" y="959026"/>
                  </a:lnTo>
                  <a:lnTo>
                    <a:pt x="8670871" y="970736"/>
                  </a:lnTo>
                  <a:lnTo>
                    <a:pt x="8733788" y="983255"/>
                  </a:lnTo>
                  <a:lnTo>
                    <a:pt x="8793105" y="996542"/>
                  </a:lnTo>
                  <a:lnTo>
                    <a:pt x="8848704" y="1010555"/>
                  </a:lnTo>
                  <a:lnTo>
                    <a:pt x="8900471" y="1025251"/>
                  </a:lnTo>
                  <a:lnTo>
                    <a:pt x="8948287" y="1040587"/>
                  </a:lnTo>
                  <a:lnTo>
                    <a:pt x="8992037" y="1056522"/>
                  </a:lnTo>
                  <a:lnTo>
                    <a:pt x="9031604" y="1073014"/>
                  </a:lnTo>
                  <a:lnTo>
                    <a:pt x="9066872" y="1090019"/>
                  </a:lnTo>
                  <a:lnTo>
                    <a:pt x="9124045" y="1125401"/>
                  </a:lnTo>
                  <a:lnTo>
                    <a:pt x="9162625" y="1162330"/>
                  </a:lnTo>
                  <a:lnTo>
                    <a:pt x="9181679" y="1200468"/>
                  </a:lnTo>
                  <a:lnTo>
                    <a:pt x="9183593" y="1219885"/>
                  </a:lnTo>
                </a:path>
                <a:path w="10617200" h="1760854">
                  <a:moveTo>
                    <a:pt x="10267792" y="619683"/>
                  </a:moveTo>
                  <a:lnTo>
                    <a:pt x="10231120" y="637402"/>
                  </a:lnTo>
                  <a:lnTo>
                    <a:pt x="10189469" y="654493"/>
                  </a:lnTo>
                  <a:lnTo>
                    <a:pt x="10143008" y="670901"/>
                  </a:lnTo>
                  <a:lnTo>
                    <a:pt x="10091907" y="686575"/>
                  </a:lnTo>
                  <a:lnTo>
                    <a:pt x="10036334" y="701459"/>
                  </a:lnTo>
                  <a:lnTo>
                    <a:pt x="9976457" y="715502"/>
                  </a:lnTo>
                  <a:lnTo>
                    <a:pt x="9912446" y="728649"/>
                  </a:lnTo>
                </a:path>
                <a:path w="10617200" h="1760854">
                  <a:moveTo>
                    <a:pt x="9415114" y="215188"/>
                  </a:moveTo>
                  <a:lnTo>
                    <a:pt x="9423944" y="227995"/>
                  </a:lnTo>
                  <a:lnTo>
                    <a:pt x="9430036" y="240874"/>
                  </a:lnTo>
                  <a:lnTo>
                    <a:pt x="9433366" y="253800"/>
                  </a:lnTo>
                  <a:lnTo>
                    <a:pt x="9433910" y="266750"/>
                  </a:lnTo>
                </a:path>
                <a:path w="10617200" h="1760854">
                  <a:moveTo>
                    <a:pt x="7145751" y="155244"/>
                  </a:moveTo>
                  <a:lnTo>
                    <a:pt x="7183297" y="137752"/>
                  </a:lnTo>
                  <a:lnTo>
                    <a:pt x="7226285" y="120938"/>
                  </a:lnTo>
                  <a:lnTo>
                    <a:pt x="7274535" y="104863"/>
                  </a:lnTo>
                  <a:lnTo>
                    <a:pt x="7327869" y="89585"/>
                  </a:lnTo>
                </a:path>
                <a:path w="10617200" h="1760854">
                  <a:moveTo>
                    <a:pt x="5443189" y="186486"/>
                  </a:moveTo>
                  <a:lnTo>
                    <a:pt x="5459372" y="171867"/>
                  </a:lnTo>
                  <a:lnTo>
                    <a:pt x="5479495" y="157546"/>
                  </a:lnTo>
                  <a:lnTo>
                    <a:pt x="5503500" y="143534"/>
                  </a:lnTo>
                  <a:lnTo>
                    <a:pt x="5531327" y="129844"/>
                  </a:lnTo>
                </a:path>
                <a:path w="10617200" h="1760854">
                  <a:moveTo>
                    <a:pt x="3445098" y="205663"/>
                  </a:moveTo>
                  <a:lnTo>
                    <a:pt x="3502270" y="213599"/>
                  </a:lnTo>
                  <a:lnTo>
                    <a:pt x="3557921" y="222037"/>
                  </a:lnTo>
                  <a:lnTo>
                    <a:pt x="3611992" y="230968"/>
                  </a:lnTo>
                  <a:lnTo>
                    <a:pt x="3664422" y="240386"/>
                  </a:lnTo>
                  <a:lnTo>
                    <a:pt x="3715152" y="250284"/>
                  </a:lnTo>
                  <a:lnTo>
                    <a:pt x="3764122" y="260654"/>
                  </a:lnTo>
                </a:path>
                <a:path w="10617200" h="1760854">
                  <a:moveTo>
                    <a:pt x="1021811" y="637336"/>
                  </a:moveTo>
                  <a:lnTo>
                    <a:pt x="1004118" y="623074"/>
                  </a:lnTo>
                  <a:lnTo>
                    <a:pt x="988950" y="608682"/>
                  </a:lnTo>
                  <a:lnTo>
                    <a:pt x="976305" y="594170"/>
                  </a:lnTo>
                  <a:lnTo>
                    <a:pt x="966185" y="579551"/>
                  </a:lnTo>
                </a:path>
              </a:pathLst>
            </a:custGeom>
            <a:ln w="2540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99597" y="2872613"/>
            <a:ext cx="1470786" cy="147078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DS’erne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756917"/>
            <a:ext cx="3650615" cy="95694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latin typeface="Calibri"/>
                <a:cs typeface="Calibri"/>
              </a:rPr>
              <a:t>DS 447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Ventilation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 </a:t>
            </a:r>
            <a:r>
              <a:rPr dirty="0" sz="2200" spc="-10">
                <a:latin typeface="Calibri"/>
                <a:cs typeface="Calibri"/>
              </a:rPr>
              <a:t>bygninger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latin typeface="Calibri"/>
                <a:cs typeface="Calibri"/>
              </a:rPr>
              <a:t>DS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12464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Lys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og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Belysning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6939" y="3183762"/>
            <a:ext cx="5314950" cy="2258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 b="1">
                <a:latin typeface="Calibri"/>
                <a:cs typeface="Calibri"/>
              </a:rPr>
              <a:t>Vejledninger: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25"/>
              </a:spcBef>
            </a:pP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</a:tabLst>
            </a:pPr>
            <a:r>
              <a:rPr dirty="0" sz="2200" spc="-10">
                <a:latin typeface="Arial MT"/>
                <a:cs typeface="Arial MT"/>
              </a:rPr>
              <a:t>SBi-</a:t>
            </a:r>
            <a:r>
              <a:rPr dirty="0" sz="2200">
                <a:latin typeface="Arial MT"/>
                <a:cs typeface="Arial MT"/>
              </a:rPr>
              <a:t>anvisning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220,</a:t>
            </a:r>
            <a:r>
              <a:rPr dirty="0" sz="2200" spc="-40">
                <a:latin typeface="Arial MT"/>
                <a:cs typeface="Arial MT"/>
              </a:rPr>
              <a:t> </a:t>
            </a:r>
            <a:r>
              <a:rPr dirty="0" sz="2200" spc="-10" i="1">
                <a:latin typeface="Arial"/>
                <a:cs typeface="Arial"/>
              </a:rPr>
              <a:t>Lysstyring</a:t>
            </a:r>
            <a:endParaRPr sz="2200">
              <a:latin typeface="Arial"/>
              <a:cs typeface="Arial"/>
            </a:endParaRPr>
          </a:p>
          <a:p>
            <a:pPr marL="240665" indent="-227965">
              <a:lnSpc>
                <a:spcPts val="2245"/>
              </a:lnSpc>
              <a:spcBef>
                <a:spcPts val="2050"/>
              </a:spcBef>
              <a:buChar char="•"/>
              <a:tabLst>
                <a:tab pos="240665" algn="l"/>
              </a:tabLst>
            </a:pPr>
            <a:r>
              <a:rPr dirty="0" sz="2200" spc="-10">
                <a:latin typeface="Arial MT"/>
                <a:cs typeface="Arial MT"/>
              </a:rPr>
              <a:t>At-vejledning</a:t>
            </a:r>
            <a:r>
              <a:rPr dirty="0" sz="2200" spc="-11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A.1.5-</a:t>
            </a:r>
            <a:r>
              <a:rPr dirty="0" sz="2200" spc="-50">
                <a:latin typeface="Arial MT"/>
                <a:cs typeface="Arial MT"/>
              </a:rPr>
              <a:t>1</a:t>
            </a:r>
            <a:endParaRPr sz="2200">
              <a:latin typeface="Arial MT"/>
              <a:cs typeface="Arial MT"/>
            </a:endParaRPr>
          </a:p>
          <a:p>
            <a:pPr marL="241300">
              <a:lnSpc>
                <a:spcPts val="1850"/>
              </a:lnSpc>
            </a:pPr>
            <a:r>
              <a:rPr dirty="0" sz="2200" spc="-10" i="1">
                <a:latin typeface="Arial"/>
                <a:cs typeface="Arial"/>
              </a:rPr>
              <a:t>Vejledning</a:t>
            </a:r>
            <a:r>
              <a:rPr dirty="0" sz="2200" spc="-7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om</a:t>
            </a:r>
            <a:r>
              <a:rPr dirty="0" sz="2200" spc="-4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kunstig</a:t>
            </a:r>
            <a:r>
              <a:rPr dirty="0" sz="2200" spc="-6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belysning</a:t>
            </a:r>
            <a:r>
              <a:rPr dirty="0" sz="2200" spc="-6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på</a:t>
            </a:r>
            <a:r>
              <a:rPr dirty="0" sz="2200" spc="-55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faste</a:t>
            </a:r>
            <a:endParaRPr sz="2200">
              <a:latin typeface="Arial"/>
              <a:cs typeface="Arial"/>
            </a:endParaRPr>
          </a:p>
          <a:p>
            <a:pPr marL="241300">
              <a:lnSpc>
                <a:spcPts val="2245"/>
              </a:lnSpc>
            </a:pPr>
            <a:r>
              <a:rPr dirty="0" sz="2200" spc="-10" i="1">
                <a:latin typeface="Arial"/>
                <a:cs typeface="Arial"/>
              </a:rPr>
              <a:t>arbejdssteder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836154" y="1756917"/>
            <a:ext cx="253174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latin typeface="Calibri"/>
                <a:cs typeface="Calibri"/>
              </a:rPr>
              <a:t>DS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469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Varmeanlæg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9144000" y="4709033"/>
            <a:ext cx="2465070" cy="1784350"/>
            <a:chOff x="9144000" y="4709033"/>
            <a:chExt cx="2465070" cy="17843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0" y="4999304"/>
              <a:ext cx="1617808" cy="6696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80066" y="4709033"/>
              <a:ext cx="1428496" cy="17838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31012"/>
            <a:ext cx="611060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Molio</a:t>
            </a:r>
            <a:r>
              <a:rPr dirty="0" spc="-15"/>
              <a:t> </a:t>
            </a:r>
            <a:r>
              <a:rPr dirty="0"/>
              <a:t>C213</a:t>
            </a:r>
            <a:r>
              <a:rPr dirty="0" spc="5"/>
              <a:t> </a:t>
            </a:r>
            <a:r>
              <a:rPr dirty="0"/>
              <a:t>del</a:t>
            </a:r>
            <a:r>
              <a:rPr dirty="0" spc="-5"/>
              <a:t> </a:t>
            </a:r>
            <a:r>
              <a:rPr dirty="0"/>
              <a:t>7 </a:t>
            </a:r>
            <a:r>
              <a:rPr dirty="0" spc="-60"/>
              <a:t>HVAC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647" y="1461760"/>
            <a:ext cx="7905580" cy="50874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35057" y="5779376"/>
            <a:ext cx="2168144" cy="71349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1922" y="0"/>
            <a:ext cx="12050395" cy="6858000"/>
            <a:chOff x="141922" y="0"/>
            <a:chExt cx="1205039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922" y="0"/>
              <a:ext cx="11908155" cy="685799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4530" y="0"/>
              <a:ext cx="577469" cy="4762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/>
              <a:t>Molio</a:t>
            </a:r>
            <a:r>
              <a:rPr dirty="0" spc="-45"/>
              <a:t> </a:t>
            </a:r>
            <a:r>
              <a:rPr dirty="0"/>
              <a:t>C213</a:t>
            </a:r>
            <a:r>
              <a:rPr dirty="0" spc="-20"/>
              <a:t> </a:t>
            </a:r>
            <a:r>
              <a:rPr dirty="0"/>
              <a:t>del</a:t>
            </a:r>
            <a:r>
              <a:rPr dirty="0" spc="-35"/>
              <a:t> </a:t>
            </a:r>
            <a:r>
              <a:rPr dirty="0"/>
              <a:t>7</a:t>
            </a:r>
            <a:r>
              <a:rPr dirty="0" spc="-30"/>
              <a:t> </a:t>
            </a:r>
            <a:r>
              <a:rPr dirty="0"/>
              <a:t>Lys</a:t>
            </a:r>
            <a:r>
              <a:rPr dirty="0" spc="-35"/>
              <a:t> </a:t>
            </a:r>
            <a:r>
              <a:rPr dirty="0"/>
              <a:t>og</a:t>
            </a:r>
            <a:r>
              <a:rPr dirty="0" spc="-30"/>
              <a:t> </a:t>
            </a:r>
            <a:r>
              <a:rPr dirty="0" spc="-10"/>
              <a:t>belysning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445" y="1488081"/>
            <a:ext cx="7924161" cy="509934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35057" y="5779376"/>
            <a:ext cx="2168144" cy="71349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6932" y="996873"/>
            <a:ext cx="9271635" cy="55421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299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/>
              <a:t>Eksempel</a:t>
            </a:r>
            <a:r>
              <a:rPr dirty="0" spc="15"/>
              <a:t> </a:t>
            </a:r>
            <a:r>
              <a:rPr dirty="0"/>
              <a:t>på BMS</a:t>
            </a:r>
            <a:r>
              <a:rPr dirty="0" spc="10"/>
              <a:t> </a:t>
            </a:r>
            <a:r>
              <a:rPr dirty="0" spc="-10"/>
              <a:t>skærmbillede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83214" y="12"/>
            <a:ext cx="1208773" cy="9968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Funktionsafprøvning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992377" y="1749932"/>
            <a:ext cx="10978515" cy="4683125"/>
            <a:chOff x="992377" y="1749932"/>
            <a:chExt cx="10978515" cy="468312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2377" y="1749932"/>
              <a:ext cx="9225534" cy="33581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0321" y="2872638"/>
              <a:ext cx="3560063" cy="3560064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29260"/>
            <a:ext cx="8512810" cy="1284605"/>
          </a:xfrm>
          <a:prstGeom prst="rect"/>
        </p:spPr>
        <p:txBody>
          <a:bodyPr wrap="square" lIns="0" tIns="102870" rIns="0" bIns="0" rtlCol="0" vert="horz">
            <a:spAutoFit/>
          </a:bodyPr>
          <a:lstStyle/>
          <a:p>
            <a:pPr marL="12700" marR="5080">
              <a:lnSpc>
                <a:spcPts val="4620"/>
              </a:lnSpc>
              <a:spcBef>
                <a:spcPts val="810"/>
              </a:spcBef>
            </a:pPr>
            <a:r>
              <a:rPr dirty="0"/>
              <a:t>Funktionsafprøvning</a:t>
            </a:r>
            <a:r>
              <a:rPr dirty="0" spc="-15"/>
              <a:t> </a:t>
            </a:r>
            <a:r>
              <a:rPr dirty="0" spc="-10"/>
              <a:t>belysning, kæphest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75969" y="2775064"/>
            <a:ext cx="4136390" cy="568960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132715" rIns="0" bIns="0" rtlCol="0" vert="horz">
            <a:spAutoFit/>
          </a:bodyPr>
          <a:lstStyle/>
          <a:p>
            <a:pPr marL="1108075">
              <a:lnSpc>
                <a:spcPct val="100000"/>
              </a:lnSpc>
              <a:spcBef>
                <a:spcPts val="1045"/>
              </a:spcBef>
            </a:pPr>
            <a:r>
              <a:rPr dirty="0" sz="1800" spc="-10">
                <a:latin typeface="Calibri"/>
                <a:cs typeface="Calibri"/>
              </a:rPr>
              <a:t>Belysningsarmaturer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275969" y="3391789"/>
            <a:ext cx="1052830" cy="1866264"/>
          </a:xfrm>
          <a:custGeom>
            <a:avLst/>
            <a:gdLst/>
            <a:ahLst/>
            <a:cxnLst/>
            <a:rect l="l" t="t" r="r" b="b"/>
            <a:pathLst>
              <a:path w="1052830" h="1866264">
                <a:moveTo>
                  <a:pt x="0" y="1866011"/>
                </a:moveTo>
                <a:lnTo>
                  <a:pt x="526288" y="0"/>
                </a:lnTo>
                <a:lnTo>
                  <a:pt x="1052576" y="1866011"/>
                </a:lnTo>
                <a:lnTo>
                  <a:pt x="0" y="1866011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650238" y="4627245"/>
            <a:ext cx="3041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alibri"/>
                <a:cs typeface="Calibri"/>
              </a:rPr>
              <a:t>Lys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2587244" y="3391789"/>
            <a:ext cx="1052830" cy="1866264"/>
          </a:xfrm>
          <a:custGeom>
            <a:avLst/>
            <a:gdLst/>
            <a:ahLst/>
            <a:cxnLst/>
            <a:rect l="l" t="t" r="r" b="b"/>
            <a:pathLst>
              <a:path w="1052829" h="1866264">
                <a:moveTo>
                  <a:pt x="0" y="1866011"/>
                </a:moveTo>
                <a:lnTo>
                  <a:pt x="526288" y="0"/>
                </a:lnTo>
                <a:lnTo>
                  <a:pt x="1052576" y="1866011"/>
                </a:lnTo>
                <a:lnTo>
                  <a:pt x="0" y="1866011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961894" y="4627245"/>
            <a:ext cx="3041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alibri"/>
                <a:cs typeface="Calibri"/>
              </a:rPr>
              <a:t>Lys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898646" y="3391789"/>
            <a:ext cx="1052830" cy="1866264"/>
          </a:xfrm>
          <a:custGeom>
            <a:avLst/>
            <a:gdLst/>
            <a:ahLst/>
            <a:cxnLst/>
            <a:rect l="l" t="t" r="r" b="b"/>
            <a:pathLst>
              <a:path w="1052829" h="1866264">
                <a:moveTo>
                  <a:pt x="0" y="1866011"/>
                </a:moveTo>
                <a:lnTo>
                  <a:pt x="526288" y="0"/>
                </a:lnTo>
                <a:lnTo>
                  <a:pt x="1052576" y="1866011"/>
                </a:lnTo>
                <a:lnTo>
                  <a:pt x="0" y="1866011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273422" y="4627245"/>
            <a:ext cx="3041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alibri"/>
                <a:cs typeface="Calibri"/>
              </a:rPr>
              <a:t>Lys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181090" y="2775064"/>
            <a:ext cx="4136390" cy="568960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132715" rIns="0" bIns="0" rtlCol="0" vert="horz">
            <a:spAutoFit/>
          </a:bodyPr>
          <a:lstStyle/>
          <a:p>
            <a:pPr marL="1268730">
              <a:lnSpc>
                <a:spcPct val="100000"/>
              </a:lnSpc>
              <a:spcBef>
                <a:spcPts val="1045"/>
              </a:spcBef>
            </a:pPr>
            <a:r>
              <a:rPr dirty="0" sz="1800" spc="-10">
                <a:latin typeface="Calibri"/>
                <a:cs typeface="Calibri"/>
              </a:rPr>
              <a:t>Belysningsstyring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238694" y="1690751"/>
            <a:ext cx="4942840" cy="4509135"/>
            <a:chOff x="1238694" y="1690751"/>
            <a:chExt cx="4942840" cy="4509135"/>
          </a:xfrm>
        </p:grpSpPr>
        <p:sp>
          <p:nvSpPr>
            <p:cNvPr id="12" name="object 12" descr=""/>
            <p:cNvSpPr/>
            <p:nvPr/>
          </p:nvSpPr>
          <p:spPr>
            <a:xfrm>
              <a:off x="5411978" y="3021457"/>
              <a:ext cx="769620" cy="76200"/>
            </a:xfrm>
            <a:custGeom>
              <a:avLst/>
              <a:gdLst/>
              <a:ahLst/>
              <a:cxnLst/>
              <a:rect l="l" t="t" r="r" b="b"/>
              <a:pathLst>
                <a:path w="76962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769620" h="76200">
                  <a:moveTo>
                    <a:pt x="692912" y="0"/>
                  </a:moveTo>
                  <a:lnTo>
                    <a:pt x="692912" y="76200"/>
                  </a:lnTo>
                  <a:lnTo>
                    <a:pt x="756412" y="44450"/>
                  </a:lnTo>
                  <a:lnTo>
                    <a:pt x="705612" y="44450"/>
                  </a:lnTo>
                  <a:lnTo>
                    <a:pt x="705612" y="31750"/>
                  </a:lnTo>
                  <a:lnTo>
                    <a:pt x="756412" y="31750"/>
                  </a:lnTo>
                  <a:lnTo>
                    <a:pt x="692912" y="0"/>
                  </a:lnTo>
                  <a:close/>
                </a:path>
                <a:path w="76962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769620" h="76200">
                  <a:moveTo>
                    <a:pt x="692912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692912" y="44450"/>
                  </a:lnTo>
                  <a:lnTo>
                    <a:pt x="692912" y="31750"/>
                  </a:lnTo>
                  <a:close/>
                </a:path>
                <a:path w="769620" h="76200">
                  <a:moveTo>
                    <a:pt x="756412" y="31750"/>
                  </a:moveTo>
                  <a:lnTo>
                    <a:pt x="705612" y="31750"/>
                  </a:lnTo>
                  <a:lnTo>
                    <a:pt x="705612" y="44450"/>
                  </a:lnTo>
                  <a:lnTo>
                    <a:pt x="756412" y="44450"/>
                  </a:lnTo>
                  <a:lnTo>
                    <a:pt x="769112" y="38100"/>
                  </a:lnTo>
                  <a:lnTo>
                    <a:pt x="75641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238694" y="1690751"/>
              <a:ext cx="4566920" cy="4502785"/>
            </a:xfrm>
            <a:custGeom>
              <a:avLst/>
              <a:gdLst/>
              <a:ahLst/>
              <a:cxnLst/>
              <a:rect l="l" t="t" r="r" b="b"/>
              <a:pathLst>
                <a:path w="4566920" h="4502785">
                  <a:moveTo>
                    <a:pt x="4566729" y="0"/>
                  </a:moveTo>
                  <a:lnTo>
                    <a:pt x="4566729" y="4502721"/>
                  </a:lnTo>
                </a:path>
                <a:path w="4566920" h="4502785">
                  <a:moveTo>
                    <a:pt x="0" y="4502721"/>
                  </a:moveTo>
                  <a:lnTo>
                    <a:pt x="4557839" y="4502721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242237" y="5425262"/>
            <a:ext cx="4136390" cy="568960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133350" rIns="0" bIns="0" rtlCol="0" vert="horz">
            <a:spAutoFit/>
          </a:bodyPr>
          <a:lstStyle/>
          <a:p>
            <a:pPr marL="471170">
              <a:lnSpc>
                <a:spcPct val="100000"/>
              </a:lnSpc>
              <a:spcBef>
                <a:spcPts val="1050"/>
              </a:spcBef>
            </a:pPr>
            <a:r>
              <a:rPr dirty="0" sz="1800">
                <a:latin typeface="Calibri"/>
                <a:cs typeface="Calibri"/>
              </a:rPr>
              <a:t>Belyst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område,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anlæg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lyse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nok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93409" y="5425262"/>
            <a:ext cx="4136390" cy="568960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133350" rIns="0" bIns="0" rtlCol="0" vert="horz">
            <a:spAutoFit/>
          </a:bodyPr>
          <a:lstStyle/>
          <a:p>
            <a:pPr marL="476250">
              <a:lnSpc>
                <a:spcPct val="100000"/>
              </a:lnSpc>
              <a:spcBef>
                <a:spcPts val="1050"/>
              </a:spcBef>
            </a:pPr>
            <a:r>
              <a:rPr dirty="0" sz="1800">
                <a:latin typeface="Calibri"/>
                <a:cs typeface="Calibri"/>
              </a:rPr>
              <a:t>Belyst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område,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styres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lyset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korrekt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368423" y="2084070"/>
            <a:ext cx="20993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Funktionsafprøvning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286625" y="2082800"/>
            <a:ext cx="20993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Funktionsafprøvning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19968" y="164972"/>
            <a:ext cx="1552321" cy="178079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/>
              <a:t>Autonome</a:t>
            </a:r>
            <a:r>
              <a:rPr dirty="0" spc="-30"/>
              <a:t> </a:t>
            </a:r>
            <a:r>
              <a:rPr dirty="0"/>
              <a:t>/</a:t>
            </a:r>
            <a:r>
              <a:rPr dirty="0" spc="-10"/>
              <a:t> Stand-</a:t>
            </a:r>
            <a:r>
              <a:rPr dirty="0"/>
              <a:t>Alone</a:t>
            </a:r>
            <a:r>
              <a:rPr dirty="0" spc="-35"/>
              <a:t> </a:t>
            </a:r>
            <a:r>
              <a:rPr dirty="0" spc="-10"/>
              <a:t>anlæg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793493"/>
            <a:ext cx="1498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>
                <a:latin typeface="Arial MT"/>
                <a:cs typeface="Arial MT"/>
              </a:rPr>
              <a:t>•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58239" y="1821052"/>
            <a:ext cx="9585960" cy="8185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32384" rIns="0" bIns="0" rtlCol="0" vert="horz">
            <a:spAutoFit/>
          </a:bodyPr>
          <a:lstStyle/>
          <a:p>
            <a:pPr marR="71120">
              <a:lnSpc>
                <a:spcPts val="3030"/>
              </a:lnSpc>
              <a:spcBef>
                <a:spcPts val="254"/>
              </a:spcBef>
            </a:pPr>
            <a:r>
              <a:rPr dirty="0" sz="2800">
                <a:latin typeface="Calibri"/>
                <a:cs typeface="Calibri"/>
              </a:rPr>
              <a:t>I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forhold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til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tidligere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og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som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beskrevet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BR18,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er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det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ikke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muligt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at </a:t>
            </a:r>
            <a:r>
              <a:rPr dirty="0" sz="2800">
                <a:latin typeface="Calibri"/>
                <a:cs typeface="Calibri"/>
              </a:rPr>
              <a:t>have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autonome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systemer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uden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data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deling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og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visualisering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5961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380016"/>
                </a:solidFill>
              </a:rPr>
              <a:t>Dagsorden</a:t>
            </a:r>
            <a:endParaRPr sz="4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81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Introduktion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Hvorfor</a:t>
            </a:r>
            <a:r>
              <a:rPr dirty="0" spc="-85"/>
              <a:t> </a:t>
            </a:r>
            <a:r>
              <a:rPr dirty="0"/>
              <a:t>er</a:t>
            </a:r>
            <a:r>
              <a:rPr dirty="0" spc="-110"/>
              <a:t> </a:t>
            </a:r>
            <a:r>
              <a:rPr dirty="0"/>
              <a:t>der</a:t>
            </a:r>
            <a:r>
              <a:rPr dirty="0" spc="-105"/>
              <a:t> </a:t>
            </a:r>
            <a:r>
              <a:rPr dirty="0"/>
              <a:t>brug</a:t>
            </a:r>
            <a:r>
              <a:rPr dirty="0" spc="-10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 spc="-10"/>
              <a:t>integration</a:t>
            </a:r>
            <a:r>
              <a:rPr dirty="0" spc="-110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25"/>
              <a:t>BMS</a:t>
            </a: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>
                <a:solidFill>
                  <a:srgbClr val="000000"/>
                </a:solidFill>
              </a:rPr>
              <a:t>Udfordringen</a:t>
            </a:r>
            <a:r>
              <a:rPr dirty="0" spc="-7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mange</a:t>
            </a:r>
            <a:r>
              <a:rPr dirty="0" spc="-8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systemer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Effektiv</a:t>
            </a:r>
            <a:r>
              <a:rPr dirty="0" spc="-150"/>
              <a:t> </a:t>
            </a:r>
            <a:r>
              <a:rPr dirty="0"/>
              <a:t>og</a:t>
            </a:r>
            <a:r>
              <a:rPr dirty="0" spc="-120"/>
              <a:t> </a:t>
            </a:r>
            <a:r>
              <a:rPr dirty="0" spc="-10"/>
              <a:t>konstruktiv</a:t>
            </a:r>
            <a:r>
              <a:rPr dirty="0" spc="-120"/>
              <a:t> </a:t>
            </a:r>
            <a:r>
              <a:rPr dirty="0" spc="-10"/>
              <a:t>løsning</a:t>
            </a: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BMS</a:t>
            </a:r>
            <a:r>
              <a:rPr dirty="0" spc="-110"/>
              <a:t> </a:t>
            </a:r>
            <a:r>
              <a:rPr dirty="0"/>
              <a:t>og</a:t>
            </a:r>
            <a:r>
              <a:rPr dirty="0" spc="-110"/>
              <a:t> </a:t>
            </a:r>
            <a:r>
              <a:rPr dirty="0"/>
              <a:t>KNX</a:t>
            </a:r>
            <a:r>
              <a:rPr dirty="0" spc="-105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10"/>
              <a:t>Niagara,</a:t>
            </a:r>
            <a:r>
              <a:rPr dirty="0" spc="-110"/>
              <a:t> </a:t>
            </a:r>
            <a:r>
              <a:rPr dirty="0" spc="-10"/>
              <a:t>hvordan</a:t>
            </a:r>
            <a:r>
              <a:rPr dirty="0" spc="-85"/>
              <a:t> </a:t>
            </a:r>
            <a:r>
              <a:rPr dirty="0"/>
              <a:t>gør</a:t>
            </a:r>
            <a:r>
              <a:rPr dirty="0" spc="-110"/>
              <a:t> </a:t>
            </a:r>
            <a:r>
              <a:rPr dirty="0" spc="-25"/>
              <a:t>vi</a:t>
            </a: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Fælles</a:t>
            </a:r>
            <a:r>
              <a:rPr dirty="0" spc="-170"/>
              <a:t> </a:t>
            </a:r>
            <a:r>
              <a:rPr dirty="0" spc="-10"/>
              <a:t>opsummering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78227" y="306107"/>
            <a:ext cx="2253615" cy="1059180"/>
            <a:chOff x="9578227" y="306107"/>
            <a:chExt cx="2253615" cy="1059180"/>
          </a:xfrm>
        </p:grpSpPr>
        <p:sp>
          <p:nvSpPr>
            <p:cNvPr id="5" name="object 5" descr=""/>
            <p:cNvSpPr/>
            <p:nvPr/>
          </p:nvSpPr>
          <p:spPr>
            <a:xfrm>
              <a:off x="11062495" y="767163"/>
              <a:ext cx="768985" cy="598170"/>
            </a:xfrm>
            <a:custGeom>
              <a:avLst/>
              <a:gdLst/>
              <a:ahLst/>
              <a:cxnLst/>
              <a:rect l="l" t="t" r="r" b="b"/>
              <a:pathLst>
                <a:path w="768984" h="598169">
                  <a:moveTo>
                    <a:pt x="586411" y="381431"/>
                  </a:moveTo>
                  <a:lnTo>
                    <a:pt x="382392" y="381431"/>
                  </a:lnTo>
                  <a:lnTo>
                    <a:pt x="564482" y="597977"/>
                  </a:lnTo>
                  <a:lnTo>
                    <a:pt x="768721" y="597689"/>
                  </a:lnTo>
                  <a:lnTo>
                    <a:pt x="586411" y="381431"/>
                  </a:lnTo>
                  <a:close/>
                </a:path>
                <a:path w="768984" h="598169">
                  <a:moveTo>
                    <a:pt x="62128" y="0"/>
                  </a:moveTo>
                  <a:lnTo>
                    <a:pt x="303778" y="287800"/>
                  </a:lnTo>
                  <a:lnTo>
                    <a:pt x="0" y="597689"/>
                  </a:lnTo>
                  <a:lnTo>
                    <a:pt x="171626" y="597689"/>
                  </a:lnTo>
                  <a:lnTo>
                    <a:pt x="382392" y="381431"/>
                  </a:lnTo>
                  <a:lnTo>
                    <a:pt x="586411" y="381431"/>
                  </a:lnTo>
                  <a:lnTo>
                    <a:pt x="492395" y="269908"/>
                  </a:lnTo>
                  <a:lnTo>
                    <a:pt x="585561" y="176229"/>
                  </a:lnTo>
                  <a:lnTo>
                    <a:pt x="413733" y="176229"/>
                  </a:lnTo>
                  <a:lnTo>
                    <a:pt x="262551" y="167"/>
                  </a:lnTo>
                  <a:lnTo>
                    <a:pt x="62128" y="0"/>
                  </a:lnTo>
                  <a:close/>
                </a:path>
                <a:path w="768984" h="598169">
                  <a:moveTo>
                    <a:pt x="760658" y="167"/>
                  </a:moveTo>
                  <a:lnTo>
                    <a:pt x="589007" y="167"/>
                  </a:lnTo>
                  <a:lnTo>
                    <a:pt x="413733" y="176229"/>
                  </a:lnTo>
                  <a:lnTo>
                    <a:pt x="585561" y="176229"/>
                  </a:lnTo>
                  <a:lnTo>
                    <a:pt x="760658" y="167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20530" y="766539"/>
              <a:ext cx="645160" cy="598805"/>
            </a:xfrm>
            <a:custGeom>
              <a:avLst/>
              <a:gdLst/>
              <a:ahLst/>
              <a:cxnLst/>
              <a:rect l="l" t="t" r="r" b="b"/>
              <a:pathLst>
                <a:path w="645159" h="598805">
                  <a:moveTo>
                    <a:pt x="208942" y="0"/>
                  </a:moveTo>
                  <a:lnTo>
                    <a:pt x="0" y="119"/>
                  </a:lnTo>
                  <a:lnTo>
                    <a:pt x="0" y="598528"/>
                  </a:lnTo>
                  <a:lnTo>
                    <a:pt x="172659" y="598529"/>
                  </a:lnTo>
                  <a:lnTo>
                    <a:pt x="172586" y="226834"/>
                  </a:lnTo>
                  <a:lnTo>
                    <a:pt x="369763" y="226834"/>
                  </a:lnTo>
                  <a:lnTo>
                    <a:pt x="208942" y="0"/>
                  </a:lnTo>
                  <a:close/>
                </a:path>
                <a:path w="645159" h="598805">
                  <a:moveTo>
                    <a:pt x="369763" y="226834"/>
                  </a:moveTo>
                  <a:lnTo>
                    <a:pt x="172586" y="226834"/>
                  </a:lnTo>
                  <a:lnTo>
                    <a:pt x="447569" y="598529"/>
                  </a:lnTo>
                  <a:lnTo>
                    <a:pt x="645065" y="598529"/>
                  </a:lnTo>
                  <a:lnTo>
                    <a:pt x="645064" y="374452"/>
                  </a:lnTo>
                  <a:lnTo>
                    <a:pt x="474421" y="374452"/>
                  </a:lnTo>
                  <a:lnTo>
                    <a:pt x="369763" y="226834"/>
                  </a:lnTo>
                  <a:close/>
                </a:path>
                <a:path w="645159" h="598805">
                  <a:moveTo>
                    <a:pt x="645064" y="623"/>
                  </a:moveTo>
                  <a:lnTo>
                    <a:pt x="473005" y="1175"/>
                  </a:lnTo>
                  <a:lnTo>
                    <a:pt x="474421" y="374452"/>
                  </a:lnTo>
                  <a:lnTo>
                    <a:pt x="645064" y="374452"/>
                  </a:lnTo>
                  <a:lnTo>
                    <a:pt x="645064" y="62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578227" y="766731"/>
              <a:ext cx="646430" cy="598170"/>
            </a:xfrm>
            <a:custGeom>
              <a:avLst/>
              <a:gdLst/>
              <a:ahLst/>
              <a:cxnLst/>
              <a:rect l="l" t="t" r="r" b="b"/>
              <a:pathLst>
                <a:path w="646429" h="598169">
                  <a:moveTo>
                    <a:pt x="402" y="599"/>
                  </a:moveTo>
                  <a:lnTo>
                    <a:pt x="0" y="598097"/>
                  </a:lnTo>
                  <a:lnTo>
                    <a:pt x="171638" y="598121"/>
                  </a:lnTo>
                  <a:lnTo>
                    <a:pt x="171638" y="427479"/>
                  </a:lnTo>
                  <a:lnTo>
                    <a:pt x="239444" y="358743"/>
                  </a:lnTo>
                  <a:lnTo>
                    <a:pt x="443183" y="358743"/>
                  </a:lnTo>
                  <a:lnTo>
                    <a:pt x="374236" y="277319"/>
                  </a:lnTo>
                  <a:lnTo>
                    <a:pt x="353904" y="251729"/>
                  </a:lnTo>
                  <a:lnTo>
                    <a:pt x="171638" y="251729"/>
                  </a:lnTo>
                  <a:lnTo>
                    <a:pt x="171638" y="671"/>
                  </a:lnTo>
                  <a:lnTo>
                    <a:pt x="402" y="599"/>
                  </a:lnTo>
                  <a:close/>
                </a:path>
                <a:path w="646429" h="598169">
                  <a:moveTo>
                    <a:pt x="443183" y="358743"/>
                  </a:moveTo>
                  <a:lnTo>
                    <a:pt x="239444" y="358743"/>
                  </a:lnTo>
                  <a:lnTo>
                    <a:pt x="440900" y="598121"/>
                  </a:lnTo>
                  <a:lnTo>
                    <a:pt x="645883" y="598121"/>
                  </a:lnTo>
                  <a:lnTo>
                    <a:pt x="443183" y="358743"/>
                  </a:lnTo>
                  <a:close/>
                </a:path>
                <a:path w="646429" h="598169">
                  <a:moveTo>
                    <a:pt x="593113" y="0"/>
                  </a:moveTo>
                  <a:lnTo>
                    <a:pt x="419326" y="0"/>
                  </a:lnTo>
                  <a:lnTo>
                    <a:pt x="171638" y="251729"/>
                  </a:lnTo>
                  <a:lnTo>
                    <a:pt x="353904" y="251729"/>
                  </a:lnTo>
                  <a:lnTo>
                    <a:pt x="349903" y="246692"/>
                  </a:lnTo>
                  <a:lnTo>
                    <a:pt x="593113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04219" y="306251"/>
              <a:ext cx="1118870" cy="426720"/>
            </a:xfrm>
            <a:custGeom>
              <a:avLst/>
              <a:gdLst/>
              <a:ahLst/>
              <a:cxnLst/>
              <a:rect l="l" t="t" r="r" b="b"/>
              <a:pathLst>
                <a:path w="1118870" h="426720">
                  <a:moveTo>
                    <a:pt x="0" y="0"/>
                  </a:moveTo>
                  <a:lnTo>
                    <a:pt x="0" y="108236"/>
                  </a:lnTo>
                  <a:lnTo>
                    <a:pt x="53323" y="109146"/>
                  </a:lnTo>
                  <a:lnTo>
                    <a:pt x="106162" y="111794"/>
                  </a:lnTo>
                  <a:lnTo>
                    <a:pt x="158493" y="116152"/>
                  </a:lnTo>
                  <a:lnTo>
                    <a:pt x="210291" y="122194"/>
                  </a:lnTo>
                  <a:lnTo>
                    <a:pt x="261533" y="129892"/>
                  </a:lnTo>
                  <a:lnTo>
                    <a:pt x="312196" y="139221"/>
                  </a:lnTo>
                  <a:lnTo>
                    <a:pt x="362255" y="150153"/>
                  </a:lnTo>
                  <a:lnTo>
                    <a:pt x="411686" y="162662"/>
                  </a:lnTo>
                  <a:lnTo>
                    <a:pt x="460467" y="176720"/>
                  </a:lnTo>
                  <a:lnTo>
                    <a:pt x="508572" y="192301"/>
                  </a:lnTo>
                  <a:lnTo>
                    <a:pt x="555979" y="209378"/>
                  </a:lnTo>
                  <a:lnTo>
                    <a:pt x="602662" y="227925"/>
                  </a:lnTo>
                  <a:lnTo>
                    <a:pt x="648600" y="247913"/>
                  </a:lnTo>
                  <a:lnTo>
                    <a:pt x="693767" y="269318"/>
                  </a:lnTo>
                  <a:lnTo>
                    <a:pt x="738140" y="292111"/>
                  </a:lnTo>
                  <a:lnTo>
                    <a:pt x="781695" y="316266"/>
                  </a:lnTo>
                  <a:lnTo>
                    <a:pt x="824408" y="341756"/>
                  </a:lnTo>
                  <a:lnTo>
                    <a:pt x="866256" y="368554"/>
                  </a:lnTo>
                  <a:lnTo>
                    <a:pt x="907214" y="396634"/>
                  </a:lnTo>
                  <a:lnTo>
                    <a:pt x="947259" y="425968"/>
                  </a:lnTo>
                  <a:lnTo>
                    <a:pt x="1118862" y="426112"/>
                  </a:lnTo>
                  <a:lnTo>
                    <a:pt x="1082683" y="394754"/>
                  </a:lnTo>
                  <a:lnTo>
                    <a:pt x="1045649" y="364426"/>
                  </a:lnTo>
                  <a:lnTo>
                    <a:pt x="1007778" y="335147"/>
                  </a:lnTo>
                  <a:lnTo>
                    <a:pt x="969089" y="306941"/>
                  </a:lnTo>
                  <a:lnTo>
                    <a:pt x="929600" y="279828"/>
                  </a:lnTo>
                  <a:lnTo>
                    <a:pt x="889331" y="253829"/>
                  </a:lnTo>
                  <a:lnTo>
                    <a:pt x="848300" y="228966"/>
                  </a:lnTo>
                  <a:lnTo>
                    <a:pt x="806525" y="205260"/>
                  </a:lnTo>
                  <a:lnTo>
                    <a:pt x="764026" y="182733"/>
                  </a:lnTo>
                  <a:lnTo>
                    <a:pt x="720820" y="161406"/>
                  </a:lnTo>
                  <a:lnTo>
                    <a:pt x="676927" y="141300"/>
                  </a:lnTo>
                  <a:lnTo>
                    <a:pt x="632365" y="122436"/>
                  </a:lnTo>
                  <a:lnTo>
                    <a:pt x="587154" y="104836"/>
                  </a:lnTo>
                  <a:lnTo>
                    <a:pt x="541310" y="88522"/>
                  </a:lnTo>
                  <a:lnTo>
                    <a:pt x="494854" y="73515"/>
                  </a:lnTo>
                  <a:lnTo>
                    <a:pt x="447804" y="59835"/>
                  </a:lnTo>
                  <a:lnTo>
                    <a:pt x="400178" y="47505"/>
                  </a:lnTo>
                  <a:lnTo>
                    <a:pt x="351996" y="36545"/>
                  </a:lnTo>
                  <a:lnTo>
                    <a:pt x="303275" y="26977"/>
                  </a:lnTo>
                  <a:lnTo>
                    <a:pt x="254035" y="18823"/>
                  </a:lnTo>
                  <a:lnTo>
                    <a:pt x="204294" y="12103"/>
                  </a:lnTo>
                  <a:lnTo>
                    <a:pt x="154071" y="6840"/>
                  </a:lnTo>
                  <a:lnTo>
                    <a:pt x="103385" y="3054"/>
                  </a:lnTo>
                  <a:lnTo>
                    <a:pt x="52253" y="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78313" y="306107"/>
              <a:ext cx="1126490" cy="426720"/>
            </a:xfrm>
            <a:custGeom>
              <a:avLst/>
              <a:gdLst/>
              <a:ahLst/>
              <a:cxnLst/>
              <a:rect l="l" t="t" r="r" b="b"/>
              <a:pathLst>
                <a:path w="1126490" h="426720">
                  <a:moveTo>
                    <a:pt x="1125905" y="0"/>
                  </a:moveTo>
                  <a:lnTo>
                    <a:pt x="1074356" y="788"/>
                  </a:lnTo>
                  <a:lnTo>
                    <a:pt x="1023155" y="3100"/>
                  </a:lnTo>
                  <a:lnTo>
                    <a:pt x="972329" y="6912"/>
                  </a:lnTo>
                  <a:lnTo>
                    <a:pt x="921902" y="12204"/>
                  </a:lnTo>
                  <a:lnTo>
                    <a:pt x="871900" y="18953"/>
                  </a:lnTo>
                  <a:lnTo>
                    <a:pt x="822348" y="27139"/>
                  </a:lnTo>
                  <a:lnTo>
                    <a:pt x="773271" y="36738"/>
                  </a:lnTo>
                  <a:lnTo>
                    <a:pt x="724695" y="47730"/>
                  </a:lnTo>
                  <a:lnTo>
                    <a:pt x="676645" y="60093"/>
                  </a:lnTo>
                  <a:lnTo>
                    <a:pt x="629147" y="73804"/>
                  </a:lnTo>
                  <a:lnTo>
                    <a:pt x="582224" y="88843"/>
                  </a:lnTo>
                  <a:lnTo>
                    <a:pt x="535904" y="105187"/>
                  </a:lnTo>
                  <a:lnTo>
                    <a:pt x="490210" y="122816"/>
                  </a:lnTo>
                  <a:lnTo>
                    <a:pt x="445169" y="141706"/>
                  </a:lnTo>
                  <a:lnTo>
                    <a:pt x="400805" y="161837"/>
                  </a:lnTo>
                  <a:lnTo>
                    <a:pt x="357145" y="183187"/>
                  </a:lnTo>
                  <a:lnTo>
                    <a:pt x="314212" y="205733"/>
                  </a:lnTo>
                  <a:lnTo>
                    <a:pt x="272033" y="229455"/>
                  </a:lnTo>
                  <a:lnTo>
                    <a:pt x="230633" y="254330"/>
                  </a:lnTo>
                  <a:lnTo>
                    <a:pt x="190036" y="280338"/>
                  </a:lnTo>
                  <a:lnTo>
                    <a:pt x="150269" y="307455"/>
                  </a:lnTo>
                  <a:lnTo>
                    <a:pt x="111357" y="335661"/>
                  </a:lnTo>
                  <a:lnTo>
                    <a:pt x="73324" y="364933"/>
                  </a:lnTo>
                  <a:lnTo>
                    <a:pt x="36197" y="395251"/>
                  </a:lnTo>
                  <a:lnTo>
                    <a:pt x="0" y="426592"/>
                  </a:lnTo>
                  <a:lnTo>
                    <a:pt x="171840" y="426592"/>
                  </a:lnTo>
                  <a:lnTo>
                    <a:pt x="211971" y="397216"/>
                  </a:lnTo>
                  <a:lnTo>
                    <a:pt x="253084" y="369094"/>
                  </a:lnTo>
                  <a:lnTo>
                    <a:pt x="295147" y="342252"/>
                  </a:lnTo>
                  <a:lnTo>
                    <a:pt x="338129" y="316717"/>
                  </a:lnTo>
                  <a:lnTo>
                    <a:pt x="381999" y="292517"/>
                  </a:lnTo>
                  <a:lnTo>
                    <a:pt x="426724" y="269680"/>
                  </a:lnTo>
                  <a:lnTo>
                    <a:pt x="472273" y="248233"/>
                  </a:lnTo>
                  <a:lnTo>
                    <a:pt x="518614" y="228203"/>
                  </a:lnTo>
                  <a:lnTo>
                    <a:pt x="565716" y="209618"/>
                  </a:lnTo>
                  <a:lnTo>
                    <a:pt x="613548" y="192505"/>
                  </a:lnTo>
                  <a:lnTo>
                    <a:pt x="662078" y="176892"/>
                  </a:lnTo>
                  <a:lnTo>
                    <a:pt x="711274" y="162805"/>
                  </a:lnTo>
                  <a:lnTo>
                    <a:pt x="761105" y="150273"/>
                  </a:lnTo>
                  <a:lnTo>
                    <a:pt x="811538" y="139324"/>
                  </a:lnTo>
                  <a:lnTo>
                    <a:pt x="862544" y="129983"/>
                  </a:lnTo>
                  <a:lnTo>
                    <a:pt x="914090" y="122279"/>
                  </a:lnTo>
                  <a:lnTo>
                    <a:pt x="966144" y="116240"/>
                  </a:lnTo>
                  <a:lnTo>
                    <a:pt x="1018675" y="111892"/>
                  </a:lnTo>
                  <a:lnTo>
                    <a:pt x="1071651" y="109263"/>
                  </a:lnTo>
                  <a:lnTo>
                    <a:pt x="1125905" y="108380"/>
                  </a:lnTo>
                  <a:lnTo>
                    <a:pt x="1125905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4030" y="1515060"/>
            <a:ext cx="132943" cy="1495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670" y="1514029"/>
            <a:ext cx="158620" cy="1505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5086" y="1515060"/>
            <a:ext cx="123872" cy="14956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687398" y="1515075"/>
            <a:ext cx="33020" cy="149860"/>
          </a:xfrm>
          <a:custGeom>
            <a:avLst/>
            <a:gdLst/>
            <a:ahLst/>
            <a:cxnLst/>
            <a:rect l="l" t="t" r="r" b="b"/>
            <a:pathLst>
              <a:path w="33020" h="149860">
                <a:moveTo>
                  <a:pt x="32928" y="0"/>
                </a:moveTo>
                <a:lnTo>
                  <a:pt x="0" y="0"/>
                </a:lnTo>
                <a:lnTo>
                  <a:pt x="0" y="149545"/>
                </a:lnTo>
                <a:lnTo>
                  <a:pt x="32928" y="149545"/>
                </a:lnTo>
                <a:lnTo>
                  <a:pt x="32928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62720" y="1512494"/>
            <a:ext cx="159028" cy="1546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2683" y="1515061"/>
            <a:ext cx="132943" cy="1495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346" y="1514029"/>
            <a:ext cx="158620" cy="150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23662" y="1515061"/>
            <a:ext cx="107554" cy="1495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32133" y="1815740"/>
            <a:ext cx="131383" cy="14954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13118" y="1815740"/>
            <a:ext cx="109234" cy="149543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70179" y="1815740"/>
            <a:ext cx="126536" cy="14954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153109" y="1814675"/>
            <a:ext cx="506730" cy="151130"/>
            <a:chOff x="11153109" y="1814675"/>
            <a:chExt cx="506730" cy="1511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53109" y="1815740"/>
              <a:ext cx="143214" cy="14954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9734" y="1814675"/>
              <a:ext cx="152165" cy="1506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430" y="1815740"/>
              <a:ext cx="123800" cy="149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3793" y="1815740"/>
            <a:ext cx="127424" cy="14968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127" y="1739264"/>
            <a:ext cx="920165" cy="6587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8716" y="3554806"/>
            <a:ext cx="1696593" cy="322695"/>
          </a:xfrm>
          <a:prstGeom prst="rect">
            <a:avLst/>
          </a:prstGeom>
        </p:spPr>
      </p:pic>
      <p:pic>
        <p:nvPicPr>
          <p:cNvPr id="4" name="object 4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3603" y="4304360"/>
            <a:ext cx="1719961" cy="547801"/>
          </a:xfrm>
          <a:prstGeom prst="rect">
            <a:avLst/>
          </a:prstGeom>
        </p:spPr>
      </p:pic>
      <p:pic>
        <p:nvPicPr>
          <p:cNvPr id="5" name="object 5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2561" y="5155399"/>
            <a:ext cx="1180618" cy="743399"/>
          </a:xfrm>
          <a:prstGeom prst="rect">
            <a:avLst/>
          </a:prstGeom>
        </p:spPr>
      </p:pic>
      <p:pic>
        <p:nvPicPr>
          <p:cNvPr id="6" name="object 6">
            <a:hlinkClick r:id="rId8"/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13302" y="4255495"/>
            <a:ext cx="1089738" cy="61315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309109" y="5459374"/>
            <a:ext cx="5334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DMX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>
            <a:hlinkClick r:id="rId10"/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038301" y="3534930"/>
            <a:ext cx="1502996" cy="403084"/>
          </a:xfrm>
          <a:prstGeom prst="rect">
            <a:avLst/>
          </a:prstGeom>
        </p:spPr>
      </p:pic>
      <p:pic>
        <p:nvPicPr>
          <p:cNvPr id="9" name="object 9">
            <a:hlinkClick r:id="rId12"/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118609" y="2633243"/>
            <a:ext cx="1270253" cy="3960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0766" y="2587942"/>
            <a:ext cx="1981200" cy="57626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86371" y="1858205"/>
            <a:ext cx="1758264" cy="45746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023475" y="4389029"/>
            <a:ext cx="1478533" cy="218531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/>
              <a:t>De</a:t>
            </a:r>
            <a:r>
              <a:rPr dirty="0" spc="-20"/>
              <a:t> </a:t>
            </a:r>
            <a:r>
              <a:rPr dirty="0"/>
              <a:t>mange</a:t>
            </a:r>
            <a:r>
              <a:rPr dirty="0" spc="-20"/>
              <a:t> </a:t>
            </a:r>
            <a:r>
              <a:rPr dirty="0"/>
              <a:t>tekniske</a:t>
            </a:r>
            <a:r>
              <a:rPr dirty="0" spc="-20"/>
              <a:t> </a:t>
            </a:r>
            <a:r>
              <a:rPr dirty="0" spc="-10"/>
              <a:t>løsninger</a:t>
            </a:r>
          </a:p>
        </p:txBody>
      </p:sp>
      <p:pic>
        <p:nvPicPr>
          <p:cNvPr id="14" name="object 1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43946" y="3088970"/>
            <a:ext cx="1037653" cy="68178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197735" y="2296589"/>
            <a:ext cx="856559" cy="687079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782819" y="750193"/>
            <a:ext cx="1572875" cy="37117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306811" y="1289469"/>
            <a:ext cx="775042" cy="775042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996931" y="5086540"/>
            <a:ext cx="1531620" cy="37445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770269" y="1732241"/>
            <a:ext cx="1873817" cy="61745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234808" y="2970936"/>
            <a:ext cx="966330" cy="19326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022516" y="4710477"/>
            <a:ext cx="1395503" cy="30286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336333" y="5618542"/>
            <a:ext cx="766178" cy="179071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29260"/>
            <a:ext cx="9685020" cy="1301115"/>
          </a:xfrm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12700" marR="5080">
              <a:lnSpc>
                <a:spcPts val="4760"/>
              </a:lnSpc>
              <a:spcBef>
                <a:spcPts val="695"/>
              </a:spcBef>
            </a:pPr>
            <a:r>
              <a:rPr dirty="0" spc="-10"/>
              <a:t>Teknologier</a:t>
            </a:r>
            <a:r>
              <a:rPr dirty="0" spc="-60"/>
              <a:t> </a:t>
            </a:r>
            <a:r>
              <a:rPr dirty="0"/>
              <a:t>som</a:t>
            </a:r>
            <a:r>
              <a:rPr dirty="0" spc="-60"/>
              <a:t> </a:t>
            </a:r>
            <a:r>
              <a:rPr dirty="0"/>
              <a:t>er</a:t>
            </a:r>
            <a:r>
              <a:rPr dirty="0" spc="-60"/>
              <a:t> </a:t>
            </a:r>
            <a:r>
              <a:rPr dirty="0"/>
              <a:t>designet</a:t>
            </a:r>
            <a:r>
              <a:rPr dirty="0" spc="-60"/>
              <a:t> </a:t>
            </a:r>
            <a:r>
              <a:rPr dirty="0"/>
              <a:t>til</a:t>
            </a:r>
            <a:r>
              <a:rPr dirty="0" spc="-55"/>
              <a:t> </a:t>
            </a:r>
            <a:r>
              <a:rPr dirty="0" spc="-10"/>
              <a:t>lokal integration:</a:t>
            </a:r>
          </a:p>
        </p:txBody>
      </p:sp>
      <p:pic>
        <p:nvPicPr>
          <p:cNvPr id="3" name="object 3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127" y="1739264"/>
            <a:ext cx="920165" cy="658749"/>
          </a:xfrm>
          <a:prstGeom prst="rect">
            <a:avLst/>
          </a:prstGeom>
        </p:spPr>
      </p:pic>
      <p:pic>
        <p:nvPicPr>
          <p:cNvPr id="4" name="object 4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18716" y="3554806"/>
            <a:ext cx="1696593" cy="322695"/>
          </a:xfrm>
          <a:prstGeom prst="rect">
            <a:avLst/>
          </a:prstGeom>
        </p:spPr>
      </p:pic>
      <p:pic>
        <p:nvPicPr>
          <p:cNvPr id="5" name="object 5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3603" y="4304360"/>
            <a:ext cx="1719961" cy="547801"/>
          </a:xfrm>
          <a:prstGeom prst="rect">
            <a:avLst/>
          </a:prstGeom>
        </p:spPr>
      </p:pic>
      <p:pic>
        <p:nvPicPr>
          <p:cNvPr id="6" name="object 6">
            <a:hlinkClick r:id="rId8"/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22561" y="5155399"/>
            <a:ext cx="1180618" cy="743399"/>
          </a:xfrm>
          <a:prstGeom prst="rect">
            <a:avLst/>
          </a:prstGeom>
        </p:spPr>
      </p:pic>
      <p:pic>
        <p:nvPicPr>
          <p:cNvPr id="7" name="object 7">
            <a:hlinkClick r:id="rId10"/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13302" y="4255495"/>
            <a:ext cx="1089738" cy="61315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309109" y="5459374"/>
            <a:ext cx="5334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DMX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>
            <a:hlinkClick r:id="rId12"/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038301" y="3534930"/>
            <a:ext cx="1502996" cy="403084"/>
          </a:xfrm>
          <a:prstGeom prst="rect">
            <a:avLst/>
          </a:prstGeom>
        </p:spPr>
      </p:pic>
      <p:pic>
        <p:nvPicPr>
          <p:cNvPr id="10" name="object 10">
            <a:hlinkClick r:id="rId14"/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118609" y="2633243"/>
            <a:ext cx="1270253" cy="3960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10766" y="2587942"/>
            <a:ext cx="1981200" cy="57626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86371" y="1858205"/>
            <a:ext cx="1758264" cy="45746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770269" y="1732241"/>
            <a:ext cx="1873817" cy="61745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234808" y="2970936"/>
            <a:ext cx="966330" cy="19326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022516" y="4710477"/>
            <a:ext cx="1395503" cy="30286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336333" y="5618542"/>
            <a:ext cx="766178" cy="179071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818" y="392048"/>
            <a:ext cx="8088630" cy="118364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z="4000" spc="-30"/>
              <a:t>Teknologier</a:t>
            </a:r>
            <a:r>
              <a:rPr dirty="0" sz="4000" spc="-140"/>
              <a:t> </a:t>
            </a:r>
            <a:r>
              <a:rPr dirty="0" sz="4000"/>
              <a:t>som</a:t>
            </a:r>
            <a:r>
              <a:rPr dirty="0" sz="4000" spc="-135"/>
              <a:t> </a:t>
            </a:r>
            <a:r>
              <a:rPr dirty="0" sz="4000"/>
              <a:t>typisk</a:t>
            </a:r>
            <a:r>
              <a:rPr dirty="0" sz="4000" spc="-140"/>
              <a:t> </a:t>
            </a:r>
            <a:r>
              <a:rPr dirty="0" sz="4000"/>
              <a:t>bruges</a:t>
            </a:r>
            <a:r>
              <a:rPr dirty="0" sz="4000" spc="-140"/>
              <a:t> </a:t>
            </a:r>
            <a:r>
              <a:rPr dirty="0" sz="4000" spc="-25"/>
              <a:t>til </a:t>
            </a:r>
            <a:r>
              <a:rPr dirty="0" sz="4000"/>
              <a:t>integration</a:t>
            </a:r>
            <a:r>
              <a:rPr dirty="0" sz="4000" spc="-65"/>
              <a:t> </a:t>
            </a:r>
            <a:r>
              <a:rPr dirty="0" sz="4000"/>
              <a:t>i</a:t>
            </a:r>
            <a:r>
              <a:rPr dirty="0" sz="4000" spc="-80"/>
              <a:t> </a:t>
            </a:r>
            <a:r>
              <a:rPr dirty="0" sz="4000" spc="-25"/>
              <a:t>DK</a:t>
            </a:r>
            <a:endParaRPr sz="4000"/>
          </a:p>
        </p:txBody>
      </p:sp>
      <p:pic>
        <p:nvPicPr>
          <p:cNvPr id="3" name="object 3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127" y="1739264"/>
            <a:ext cx="920165" cy="658749"/>
          </a:xfrm>
          <a:prstGeom prst="rect">
            <a:avLst/>
          </a:prstGeom>
        </p:spPr>
      </p:pic>
      <p:pic>
        <p:nvPicPr>
          <p:cNvPr id="4" name="object 4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18716" y="3554806"/>
            <a:ext cx="1696593" cy="322695"/>
          </a:xfrm>
          <a:prstGeom prst="rect">
            <a:avLst/>
          </a:prstGeom>
        </p:spPr>
      </p:pic>
      <p:pic>
        <p:nvPicPr>
          <p:cNvPr id="5" name="object 5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3603" y="4304360"/>
            <a:ext cx="1719961" cy="547801"/>
          </a:xfrm>
          <a:prstGeom prst="rect">
            <a:avLst/>
          </a:prstGeom>
        </p:spPr>
      </p:pic>
      <p:pic>
        <p:nvPicPr>
          <p:cNvPr id="6" name="object 6">
            <a:hlinkClick r:id="rId8"/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13302" y="4255495"/>
            <a:ext cx="1089738" cy="61315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309109" y="5459374"/>
            <a:ext cx="5334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DMX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>
            <a:hlinkClick r:id="rId10"/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038301" y="3534930"/>
            <a:ext cx="1502996" cy="403084"/>
          </a:xfrm>
          <a:prstGeom prst="rect">
            <a:avLst/>
          </a:prstGeom>
        </p:spPr>
      </p:pic>
      <p:pic>
        <p:nvPicPr>
          <p:cNvPr id="9" name="object 9">
            <a:hlinkClick r:id="rId12"/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118609" y="2633243"/>
            <a:ext cx="1270253" cy="3960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0766" y="2587942"/>
            <a:ext cx="1981200" cy="57626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70269" y="1732241"/>
            <a:ext cx="1873817" cy="61745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234808" y="2970936"/>
            <a:ext cx="966330" cy="19326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022516" y="4710477"/>
            <a:ext cx="1395503" cy="30286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336333" y="5618542"/>
            <a:ext cx="766178" cy="179071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2490" y="412750"/>
            <a:ext cx="9465945" cy="1068070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z="3600" spc="-10"/>
              <a:t>Teknologier</a:t>
            </a:r>
            <a:r>
              <a:rPr dirty="0" sz="3600" spc="-90"/>
              <a:t> </a:t>
            </a:r>
            <a:r>
              <a:rPr dirty="0" sz="3600"/>
              <a:t>som</a:t>
            </a:r>
            <a:r>
              <a:rPr dirty="0" sz="3600" spc="-80"/>
              <a:t> </a:t>
            </a:r>
            <a:r>
              <a:rPr dirty="0" sz="3600"/>
              <a:t>Hoffmann</a:t>
            </a:r>
            <a:r>
              <a:rPr dirty="0" sz="3600" spc="-85"/>
              <a:t> </a:t>
            </a:r>
            <a:r>
              <a:rPr dirty="0" sz="3600"/>
              <a:t>typisk</a:t>
            </a:r>
            <a:r>
              <a:rPr dirty="0" sz="3600" spc="-85"/>
              <a:t> </a:t>
            </a:r>
            <a:r>
              <a:rPr dirty="0" sz="3600"/>
              <a:t>bruger</a:t>
            </a:r>
            <a:r>
              <a:rPr dirty="0" sz="3600" spc="-85"/>
              <a:t> </a:t>
            </a:r>
            <a:r>
              <a:rPr dirty="0" sz="3600" spc="-25"/>
              <a:t>til </a:t>
            </a:r>
            <a:r>
              <a:rPr dirty="0" sz="3600" spc="-10"/>
              <a:t>integration: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3775" y="5549684"/>
            <a:ext cx="886536" cy="490245"/>
          </a:xfrm>
          <a:prstGeom prst="rect">
            <a:avLst/>
          </a:prstGeom>
        </p:spPr>
      </p:pic>
      <p:pic>
        <p:nvPicPr>
          <p:cNvPr id="4" name="object 4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0527" y="1891664"/>
            <a:ext cx="920165" cy="658749"/>
          </a:xfrm>
          <a:prstGeom prst="rect">
            <a:avLst/>
          </a:prstGeom>
        </p:spPr>
      </p:pic>
      <p:pic>
        <p:nvPicPr>
          <p:cNvPr id="5" name="object 5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71116" y="3707206"/>
            <a:ext cx="1696593" cy="322695"/>
          </a:xfrm>
          <a:prstGeom prst="rect">
            <a:avLst/>
          </a:prstGeom>
        </p:spPr>
      </p:pic>
      <p:pic>
        <p:nvPicPr>
          <p:cNvPr id="6" name="object 6">
            <a:hlinkClick r:id="rId7"/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6003" y="4456760"/>
            <a:ext cx="1719961" cy="547801"/>
          </a:xfrm>
          <a:prstGeom prst="rect">
            <a:avLst/>
          </a:prstGeom>
        </p:spPr>
      </p:pic>
      <p:pic>
        <p:nvPicPr>
          <p:cNvPr id="7" name="object 7">
            <a:hlinkClick r:id="rId9"/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71009" y="2785643"/>
            <a:ext cx="1270253" cy="3960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63166" y="2740342"/>
            <a:ext cx="1981200" cy="57626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922669" y="1884641"/>
            <a:ext cx="1873817" cy="6174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87208" y="3123336"/>
            <a:ext cx="966330" cy="193268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5961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380016"/>
                </a:solidFill>
              </a:rPr>
              <a:t>Dagsorden</a:t>
            </a:r>
            <a:endParaRPr sz="4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81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Introduktion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Hvorfor</a:t>
            </a:r>
            <a:r>
              <a:rPr dirty="0" spc="-85"/>
              <a:t> </a:t>
            </a:r>
            <a:r>
              <a:rPr dirty="0"/>
              <a:t>er</a:t>
            </a:r>
            <a:r>
              <a:rPr dirty="0" spc="-110"/>
              <a:t> </a:t>
            </a:r>
            <a:r>
              <a:rPr dirty="0"/>
              <a:t>der</a:t>
            </a:r>
            <a:r>
              <a:rPr dirty="0" spc="-105"/>
              <a:t> </a:t>
            </a:r>
            <a:r>
              <a:rPr dirty="0"/>
              <a:t>brug</a:t>
            </a:r>
            <a:r>
              <a:rPr dirty="0" spc="-10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 spc="-10"/>
              <a:t>integration</a:t>
            </a:r>
            <a:r>
              <a:rPr dirty="0" spc="-110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25"/>
              <a:t>BMS</a:t>
            </a: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Udfordringen</a:t>
            </a:r>
            <a:r>
              <a:rPr dirty="0" spc="-70"/>
              <a:t> </a:t>
            </a:r>
            <a:r>
              <a:rPr dirty="0"/>
              <a:t>med</a:t>
            </a:r>
            <a:r>
              <a:rPr dirty="0" spc="-8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mange</a:t>
            </a:r>
            <a:r>
              <a:rPr dirty="0" spc="-80"/>
              <a:t> </a:t>
            </a:r>
            <a:r>
              <a:rPr dirty="0" spc="-10"/>
              <a:t>systemer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>
                <a:solidFill>
                  <a:srgbClr val="000000"/>
                </a:solidFill>
              </a:rPr>
              <a:t>Effektiv</a:t>
            </a:r>
            <a:r>
              <a:rPr dirty="0" spc="-15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og</a:t>
            </a:r>
            <a:r>
              <a:rPr dirty="0" spc="-12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konstruktiv</a:t>
            </a:r>
            <a:r>
              <a:rPr dirty="0" spc="-12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løsning</a:t>
            </a: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BMS</a:t>
            </a:r>
            <a:r>
              <a:rPr dirty="0" spc="-110"/>
              <a:t> </a:t>
            </a:r>
            <a:r>
              <a:rPr dirty="0"/>
              <a:t>og</a:t>
            </a:r>
            <a:r>
              <a:rPr dirty="0" spc="-110"/>
              <a:t> </a:t>
            </a:r>
            <a:r>
              <a:rPr dirty="0"/>
              <a:t>KNX</a:t>
            </a:r>
            <a:r>
              <a:rPr dirty="0" spc="-105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10"/>
              <a:t>Niagara,</a:t>
            </a:r>
            <a:r>
              <a:rPr dirty="0" spc="-110"/>
              <a:t> </a:t>
            </a:r>
            <a:r>
              <a:rPr dirty="0" spc="-10"/>
              <a:t>hvordan</a:t>
            </a:r>
            <a:r>
              <a:rPr dirty="0" spc="-85"/>
              <a:t> </a:t>
            </a:r>
            <a:r>
              <a:rPr dirty="0"/>
              <a:t>gør</a:t>
            </a:r>
            <a:r>
              <a:rPr dirty="0" spc="-110"/>
              <a:t> </a:t>
            </a:r>
            <a:r>
              <a:rPr dirty="0" spc="-25"/>
              <a:t>vi</a:t>
            </a: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Fælles</a:t>
            </a:r>
            <a:r>
              <a:rPr dirty="0" spc="-170"/>
              <a:t> </a:t>
            </a:r>
            <a:r>
              <a:rPr dirty="0" spc="-10"/>
              <a:t>opsummering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78227" y="306107"/>
            <a:ext cx="2253615" cy="1059180"/>
            <a:chOff x="9578227" y="306107"/>
            <a:chExt cx="2253615" cy="1059180"/>
          </a:xfrm>
        </p:grpSpPr>
        <p:sp>
          <p:nvSpPr>
            <p:cNvPr id="5" name="object 5" descr=""/>
            <p:cNvSpPr/>
            <p:nvPr/>
          </p:nvSpPr>
          <p:spPr>
            <a:xfrm>
              <a:off x="11062495" y="767163"/>
              <a:ext cx="768985" cy="598170"/>
            </a:xfrm>
            <a:custGeom>
              <a:avLst/>
              <a:gdLst/>
              <a:ahLst/>
              <a:cxnLst/>
              <a:rect l="l" t="t" r="r" b="b"/>
              <a:pathLst>
                <a:path w="768984" h="598169">
                  <a:moveTo>
                    <a:pt x="586411" y="381431"/>
                  </a:moveTo>
                  <a:lnTo>
                    <a:pt x="382392" y="381431"/>
                  </a:lnTo>
                  <a:lnTo>
                    <a:pt x="564482" y="597977"/>
                  </a:lnTo>
                  <a:lnTo>
                    <a:pt x="768721" y="597689"/>
                  </a:lnTo>
                  <a:lnTo>
                    <a:pt x="586411" y="381431"/>
                  </a:lnTo>
                  <a:close/>
                </a:path>
                <a:path w="768984" h="598169">
                  <a:moveTo>
                    <a:pt x="62128" y="0"/>
                  </a:moveTo>
                  <a:lnTo>
                    <a:pt x="303778" y="287800"/>
                  </a:lnTo>
                  <a:lnTo>
                    <a:pt x="0" y="597689"/>
                  </a:lnTo>
                  <a:lnTo>
                    <a:pt x="171626" y="597689"/>
                  </a:lnTo>
                  <a:lnTo>
                    <a:pt x="382392" y="381431"/>
                  </a:lnTo>
                  <a:lnTo>
                    <a:pt x="586411" y="381431"/>
                  </a:lnTo>
                  <a:lnTo>
                    <a:pt x="492395" y="269908"/>
                  </a:lnTo>
                  <a:lnTo>
                    <a:pt x="585561" y="176229"/>
                  </a:lnTo>
                  <a:lnTo>
                    <a:pt x="413733" y="176229"/>
                  </a:lnTo>
                  <a:lnTo>
                    <a:pt x="262551" y="167"/>
                  </a:lnTo>
                  <a:lnTo>
                    <a:pt x="62128" y="0"/>
                  </a:lnTo>
                  <a:close/>
                </a:path>
                <a:path w="768984" h="598169">
                  <a:moveTo>
                    <a:pt x="760658" y="167"/>
                  </a:moveTo>
                  <a:lnTo>
                    <a:pt x="589007" y="167"/>
                  </a:lnTo>
                  <a:lnTo>
                    <a:pt x="413733" y="176229"/>
                  </a:lnTo>
                  <a:lnTo>
                    <a:pt x="585561" y="176229"/>
                  </a:lnTo>
                  <a:lnTo>
                    <a:pt x="760658" y="167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20530" y="766539"/>
              <a:ext cx="645160" cy="598805"/>
            </a:xfrm>
            <a:custGeom>
              <a:avLst/>
              <a:gdLst/>
              <a:ahLst/>
              <a:cxnLst/>
              <a:rect l="l" t="t" r="r" b="b"/>
              <a:pathLst>
                <a:path w="645159" h="598805">
                  <a:moveTo>
                    <a:pt x="208942" y="0"/>
                  </a:moveTo>
                  <a:lnTo>
                    <a:pt x="0" y="119"/>
                  </a:lnTo>
                  <a:lnTo>
                    <a:pt x="0" y="598528"/>
                  </a:lnTo>
                  <a:lnTo>
                    <a:pt x="172659" y="598529"/>
                  </a:lnTo>
                  <a:lnTo>
                    <a:pt x="172586" y="226834"/>
                  </a:lnTo>
                  <a:lnTo>
                    <a:pt x="369763" y="226834"/>
                  </a:lnTo>
                  <a:lnTo>
                    <a:pt x="208942" y="0"/>
                  </a:lnTo>
                  <a:close/>
                </a:path>
                <a:path w="645159" h="598805">
                  <a:moveTo>
                    <a:pt x="369763" y="226834"/>
                  </a:moveTo>
                  <a:lnTo>
                    <a:pt x="172586" y="226834"/>
                  </a:lnTo>
                  <a:lnTo>
                    <a:pt x="447569" y="598529"/>
                  </a:lnTo>
                  <a:lnTo>
                    <a:pt x="645065" y="598529"/>
                  </a:lnTo>
                  <a:lnTo>
                    <a:pt x="645064" y="374452"/>
                  </a:lnTo>
                  <a:lnTo>
                    <a:pt x="474421" y="374452"/>
                  </a:lnTo>
                  <a:lnTo>
                    <a:pt x="369763" y="226834"/>
                  </a:lnTo>
                  <a:close/>
                </a:path>
                <a:path w="645159" h="598805">
                  <a:moveTo>
                    <a:pt x="645064" y="623"/>
                  </a:moveTo>
                  <a:lnTo>
                    <a:pt x="473005" y="1175"/>
                  </a:lnTo>
                  <a:lnTo>
                    <a:pt x="474421" y="374452"/>
                  </a:lnTo>
                  <a:lnTo>
                    <a:pt x="645064" y="374452"/>
                  </a:lnTo>
                  <a:lnTo>
                    <a:pt x="645064" y="62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578227" y="766731"/>
              <a:ext cx="646430" cy="598170"/>
            </a:xfrm>
            <a:custGeom>
              <a:avLst/>
              <a:gdLst/>
              <a:ahLst/>
              <a:cxnLst/>
              <a:rect l="l" t="t" r="r" b="b"/>
              <a:pathLst>
                <a:path w="646429" h="598169">
                  <a:moveTo>
                    <a:pt x="402" y="599"/>
                  </a:moveTo>
                  <a:lnTo>
                    <a:pt x="0" y="598097"/>
                  </a:lnTo>
                  <a:lnTo>
                    <a:pt x="171638" y="598121"/>
                  </a:lnTo>
                  <a:lnTo>
                    <a:pt x="171638" y="427479"/>
                  </a:lnTo>
                  <a:lnTo>
                    <a:pt x="239444" y="358743"/>
                  </a:lnTo>
                  <a:lnTo>
                    <a:pt x="443183" y="358743"/>
                  </a:lnTo>
                  <a:lnTo>
                    <a:pt x="374236" y="277319"/>
                  </a:lnTo>
                  <a:lnTo>
                    <a:pt x="353904" y="251729"/>
                  </a:lnTo>
                  <a:lnTo>
                    <a:pt x="171638" y="251729"/>
                  </a:lnTo>
                  <a:lnTo>
                    <a:pt x="171638" y="671"/>
                  </a:lnTo>
                  <a:lnTo>
                    <a:pt x="402" y="599"/>
                  </a:lnTo>
                  <a:close/>
                </a:path>
                <a:path w="646429" h="598169">
                  <a:moveTo>
                    <a:pt x="443183" y="358743"/>
                  </a:moveTo>
                  <a:lnTo>
                    <a:pt x="239444" y="358743"/>
                  </a:lnTo>
                  <a:lnTo>
                    <a:pt x="440900" y="598121"/>
                  </a:lnTo>
                  <a:lnTo>
                    <a:pt x="645883" y="598121"/>
                  </a:lnTo>
                  <a:lnTo>
                    <a:pt x="443183" y="358743"/>
                  </a:lnTo>
                  <a:close/>
                </a:path>
                <a:path w="646429" h="598169">
                  <a:moveTo>
                    <a:pt x="593113" y="0"/>
                  </a:moveTo>
                  <a:lnTo>
                    <a:pt x="419326" y="0"/>
                  </a:lnTo>
                  <a:lnTo>
                    <a:pt x="171638" y="251729"/>
                  </a:lnTo>
                  <a:lnTo>
                    <a:pt x="353904" y="251729"/>
                  </a:lnTo>
                  <a:lnTo>
                    <a:pt x="349903" y="246692"/>
                  </a:lnTo>
                  <a:lnTo>
                    <a:pt x="593113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04219" y="306251"/>
              <a:ext cx="1118870" cy="426720"/>
            </a:xfrm>
            <a:custGeom>
              <a:avLst/>
              <a:gdLst/>
              <a:ahLst/>
              <a:cxnLst/>
              <a:rect l="l" t="t" r="r" b="b"/>
              <a:pathLst>
                <a:path w="1118870" h="426720">
                  <a:moveTo>
                    <a:pt x="0" y="0"/>
                  </a:moveTo>
                  <a:lnTo>
                    <a:pt x="0" y="108236"/>
                  </a:lnTo>
                  <a:lnTo>
                    <a:pt x="53323" y="109146"/>
                  </a:lnTo>
                  <a:lnTo>
                    <a:pt x="106162" y="111794"/>
                  </a:lnTo>
                  <a:lnTo>
                    <a:pt x="158493" y="116152"/>
                  </a:lnTo>
                  <a:lnTo>
                    <a:pt x="210291" y="122194"/>
                  </a:lnTo>
                  <a:lnTo>
                    <a:pt x="261533" y="129892"/>
                  </a:lnTo>
                  <a:lnTo>
                    <a:pt x="312196" y="139221"/>
                  </a:lnTo>
                  <a:lnTo>
                    <a:pt x="362255" y="150153"/>
                  </a:lnTo>
                  <a:lnTo>
                    <a:pt x="411686" y="162662"/>
                  </a:lnTo>
                  <a:lnTo>
                    <a:pt x="460467" y="176720"/>
                  </a:lnTo>
                  <a:lnTo>
                    <a:pt x="508572" y="192301"/>
                  </a:lnTo>
                  <a:lnTo>
                    <a:pt x="555979" y="209378"/>
                  </a:lnTo>
                  <a:lnTo>
                    <a:pt x="602662" y="227925"/>
                  </a:lnTo>
                  <a:lnTo>
                    <a:pt x="648600" y="247913"/>
                  </a:lnTo>
                  <a:lnTo>
                    <a:pt x="693767" y="269318"/>
                  </a:lnTo>
                  <a:lnTo>
                    <a:pt x="738140" y="292111"/>
                  </a:lnTo>
                  <a:lnTo>
                    <a:pt x="781695" y="316266"/>
                  </a:lnTo>
                  <a:lnTo>
                    <a:pt x="824408" y="341756"/>
                  </a:lnTo>
                  <a:lnTo>
                    <a:pt x="866256" y="368554"/>
                  </a:lnTo>
                  <a:lnTo>
                    <a:pt x="907214" y="396634"/>
                  </a:lnTo>
                  <a:lnTo>
                    <a:pt x="947259" y="425968"/>
                  </a:lnTo>
                  <a:lnTo>
                    <a:pt x="1118862" y="426112"/>
                  </a:lnTo>
                  <a:lnTo>
                    <a:pt x="1082683" y="394754"/>
                  </a:lnTo>
                  <a:lnTo>
                    <a:pt x="1045649" y="364426"/>
                  </a:lnTo>
                  <a:lnTo>
                    <a:pt x="1007778" y="335147"/>
                  </a:lnTo>
                  <a:lnTo>
                    <a:pt x="969089" y="306941"/>
                  </a:lnTo>
                  <a:lnTo>
                    <a:pt x="929600" y="279828"/>
                  </a:lnTo>
                  <a:lnTo>
                    <a:pt x="889331" y="253829"/>
                  </a:lnTo>
                  <a:lnTo>
                    <a:pt x="848300" y="228966"/>
                  </a:lnTo>
                  <a:lnTo>
                    <a:pt x="806525" y="205260"/>
                  </a:lnTo>
                  <a:lnTo>
                    <a:pt x="764026" y="182733"/>
                  </a:lnTo>
                  <a:lnTo>
                    <a:pt x="720820" y="161406"/>
                  </a:lnTo>
                  <a:lnTo>
                    <a:pt x="676927" y="141300"/>
                  </a:lnTo>
                  <a:lnTo>
                    <a:pt x="632365" y="122436"/>
                  </a:lnTo>
                  <a:lnTo>
                    <a:pt x="587154" y="104836"/>
                  </a:lnTo>
                  <a:lnTo>
                    <a:pt x="541310" y="88522"/>
                  </a:lnTo>
                  <a:lnTo>
                    <a:pt x="494854" y="73515"/>
                  </a:lnTo>
                  <a:lnTo>
                    <a:pt x="447804" y="59835"/>
                  </a:lnTo>
                  <a:lnTo>
                    <a:pt x="400178" y="47505"/>
                  </a:lnTo>
                  <a:lnTo>
                    <a:pt x="351996" y="36545"/>
                  </a:lnTo>
                  <a:lnTo>
                    <a:pt x="303275" y="26977"/>
                  </a:lnTo>
                  <a:lnTo>
                    <a:pt x="254035" y="18823"/>
                  </a:lnTo>
                  <a:lnTo>
                    <a:pt x="204294" y="12103"/>
                  </a:lnTo>
                  <a:lnTo>
                    <a:pt x="154071" y="6840"/>
                  </a:lnTo>
                  <a:lnTo>
                    <a:pt x="103385" y="3054"/>
                  </a:lnTo>
                  <a:lnTo>
                    <a:pt x="52253" y="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78313" y="306107"/>
              <a:ext cx="1126490" cy="426720"/>
            </a:xfrm>
            <a:custGeom>
              <a:avLst/>
              <a:gdLst/>
              <a:ahLst/>
              <a:cxnLst/>
              <a:rect l="l" t="t" r="r" b="b"/>
              <a:pathLst>
                <a:path w="1126490" h="426720">
                  <a:moveTo>
                    <a:pt x="1125905" y="0"/>
                  </a:moveTo>
                  <a:lnTo>
                    <a:pt x="1074356" y="788"/>
                  </a:lnTo>
                  <a:lnTo>
                    <a:pt x="1023155" y="3100"/>
                  </a:lnTo>
                  <a:lnTo>
                    <a:pt x="972329" y="6912"/>
                  </a:lnTo>
                  <a:lnTo>
                    <a:pt x="921902" y="12204"/>
                  </a:lnTo>
                  <a:lnTo>
                    <a:pt x="871900" y="18953"/>
                  </a:lnTo>
                  <a:lnTo>
                    <a:pt x="822348" y="27139"/>
                  </a:lnTo>
                  <a:lnTo>
                    <a:pt x="773271" y="36738"/>
                  </a:lnTo>
                  <a:lnTo>
                    <a:pt x="724695" y="47730"/>
                  </a:lnTo>
                  <a:lnTo>
                    <a:pt x="676645" y="60093"/>
                  </a:lnTo>
                  <a:lnTo>
                    <a:pt x="629147" y="73804"/>
                  </a:lnTo>
                  <a:lnTo>
                    <a:pt x="582224" y="88843"/>
                  </a:lnTo>
                  <a:lnTo>
                    <a:pt x="535904" y="105187"/>
                  </a:lnTo>
                  <a:lnTo>
                    <a:pt x="490210" y="122816"/>
                  </a:lnTo>
                  <a:lnTo>
                    <a:pt x="445169" y="141706"/>
                  </a:lnTo>
                  <a:lnTo>
                    <a:pt x="400805" y="161837"/>
                  </a:lnTo>
                  <a:lnTo>
                    <a:pt x="357145" y="183187"/>
                  </a:lnTo>
                  <a:lnTo>
                    <a:pt x="314212" y="205733"/>
                  </a:lnTo>
                  <a:lnTo>
                    <a:pt x="272033" y="229455"/>
                  </a:lnTo>
                  <a:lnTo>
                    <a:pt x="230633" y="254330"/>
                  </a:lnTo>
                  <a:lnTo>
                    <a:pt x="190036" y="280338"/>
                  </a:lnTo>
                  <a:lnTo>
                    <a:pt x="150269" y="307455"/>
                  </a:lnTo>
                  <a:lnTo>
                    <a:pt x="111357" y="335661"/>
                  </a:lnTo>
                  <a:lnTo>
                    <a:pt x="73324" y="364933"/>
                  </a:lnTo>
                  <a:lnTo>
                    <a:pt x="36197" y="395251"/>
                  </a:lnTo>
                  <a:lnTo>
                    <a:pt x="0" y="426592"/>
                  </a:lnTo>
                  <a:lnTo>
                    <a:pt x="171840" y="426592"/>
                  </a:lnTo>
                  <a:lnTo>
                    <a:pt x="211971" y="397216"/>
                  </a:lnTo>
                  <a:lnTo>
                    <a:pt x="253084" y="369094"/>
                  </a:lnTo>
                  <a:lnTo>
                    <a:pt x="295147" y="342252"/>
                  </a:lnTo>
                  <a:lnTo>
                    <a:pt x="338129" y="316717"/>
                  </a:lnTo>
                  <a:lnTo>
                    <a:pt x="381999" y="292517"/>
                  </a:lnTo>
                  <a:lnTo>
                    <a:pt x="426724" y="269680"/>
                  </a:lnTo>
                  <a:lnTo>
                    <a:pt x="472273" y="248233"/>
                  </a:lnTo>
                  <a:lnTo>
                    <a:pt x="518614" y="228203"/>
                  </a:lnTo>
                  <a:lnTo>
                    <a:pt x="565716" y="209618"/>
                  </a:lnTo>
                  <a:lnTo>
                    <a:pt x="613548" y="192505"/>
                  </a:lnTo>
                  <a:lnTo>
                    <a:pt x="662078" y="176892"/>
                  </a:lnTo>
                  <a:lnTo>
                    <a:pt x="711274" y="162805"/>
                  </a:lnTo>
                  <a:lnTo>
                    <a:pt x="761105" y="150273"/>
                  </a:lnTo>
                  <a:lnTo>
                    <a:pt x="811538" y="139324"/>
                  </a:lnTo>
                  <a:lnTo>
                    <a:pt x="862544" y="129983"/>
                  </a:lnTo>
                  <a:lnTo>
                    <a:pt x="914090" y="122279"/>
                  </a:lnTo>
                  <a:lnTo>
                    <a:pt x="966144" y="116240"/>
                  </a:lnTo>
                  <a:lnTo>
                    <a:pt x="1018675" y="111892"/>
                  </a:lnTo>
                  <a:lnTo>
                    <a:pt x="1071651" y="109263"/>
                  </a:lnTo>
                  <a:lnTo>
                    <a:pt x="1125905" y="108380"/>
                  </a:lnTo>
                  <a:lnTo>
                    <a:pt x="1125905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4030" y="1515060"/>
            <a:ext cx="132943" cy="1495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670" y="1514029"/>
            <a:ext cx="158620" cy="1505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5086" y="1515060"/>
            <a:ext cx="123872" cy="14956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687398" y="1515075"/>
            <a:ext cx="33020" cy="149860"/>
          </a:xfrm>
          <a:custGeom>
            <a:avLst/>
            <a:gdLst/>
            <a:ahLst/>
            <a:cxnLst/>
            <a:rect l="l" t="t" r="r" b="b"/>
            <a:pathLst>
              <a:path w="33020" h="149860">
                <a:moveTo>
                  <a:pt x="32928" y="0"/>
                </a:moveTo>
                <a:lnTo>
                  <a:pt x="0" y="0"/>
                </a:lnTo>
                <a:lnTo>
                  <a:pt x="0" y="149545"/>
                </a:lnTo>
                <a:lnTo>
                  <a:pt x="32928" y="149545"/>
                </a:lnTo>
                <a:lnTo>
                  <a:pt x="32928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62720" y="1512494"/>
            <a:ext cx="159028" cy="1546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2683" y="1515061"/>
            <a:ext cx="132943" cy="1495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346" y="1514029"/>
            <a:ext cx="158620" cy="150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23662" y="1515061"/>
            <a:ext cx="107554" cy="1495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32133" y="1815740"/>
            <a:ext cx="131383" cy="14954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13118" y="1815740"/>
            <a:ext cx="109234" cy="149543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70179" y="1815740"/>
            <a:ext cx="126536" cy="14954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153109" y="1814675"/>
            <a:ext cx="506730" cy="151130"/>
            <a:chOff x="11153109" y="1814675"/>
            <a:chExt cx="506730" cy="1511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53109" y="1815740"/>
              <a:ext cx="143214" cy="14954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9734" y="1814675"/>
              <a:ext cx="152165" cy="1506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430" y="1815740"/>
              <a:ext cx="123800" cy="149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3793" y="1815740"/>
            <a:ext cx="127424" cy="14968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/>
              <a:t>Effektiv</a:t>
            </a:r>
            <a:r>
              <a:rPr dirty="0" spc="-30"/>
              <a:t> </a:t>
            </a:r>
            <a:r>
              <a:rPr dirty="0"/>
              <a:t>og</a:t>
            </a:r>
            <a:r>
              <a:rPr dirty="0" spc="-30"/>
              <a:t> </a:t>
            </a:r>
            <a:r>
              <a:rPr dirty="0"/>
              <a:t>konstruktiv</a:t>
            </a:r>
            <a:r>
              <a:rPr dirty="0" spc="-30"/>
              <a:t> </a:t>
            </a:r>
            <a:r>
              <a:rPr dirty="0" spc="-10"/>
              <a:t>løsning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759966"/>
            <a:ext cx="8016240" cy="40500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029" indent="-227329">
              <a:lnSpc>
                <a:spcPts val="3329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 spc="-10">
                <a:latin typeface="Calibri"/>
                <a:cs typeface="Calibri"/>
              </a:rPr>
              <a:t>Kosteffektivt</a:t>
            </a:r>
            <a:endParaRPr sz="2800">
              <a:latin typeface="Calibri"/>
              <a:cs typeface="Calibri"/>
            </a:endParaRPr>
          </a:p>
          <a:p>
            <a:pPr lvl="1" marL="697230" indent="-227329">
              <a:lnSpc>
                <a:spcPts val="2810"/>
              </a:lnSpc>
              <a:buFont typeface="Arial MT"/>
              <a:buChar char="•"/>
              <a:tabLst>
                <a:tab pos="697230" algn="l"/>
              </a:tabLst>
            </a:pPr>
            <a:r>
              <a:rPr dirty="0" sz="2400" spc="-10">
                <a:latin typeface="Calibri"/>
                <a:cs typeface="Calibri"/>
              </a:rPr>
              <a:t>Hardware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805"/>
              </a:lnSpc>
              <a:buFont typeface="Arial MT"/>
              <a:buChar char="•"/>
              <a:tabLst>
                <a:tab pos="697230" algn="l"/>
              </a:tabLst>
            </a:pPr>
            <a:r>
              <a:rPr dirty="0" sz="2400">
                <a:latin typeface="Calibri"/>
                <a:cs typeface="Calibri"/>
              </a:rPr>
              <a:t>Produktion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(udførsel)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845"/>
              </a:lnSpc>
              <a:buFont typeface="Arial MT"/>
              <a:buChar char="•"/>
              <a:tabLst>
                <a:tab pos="697230" algn="l"/>
              </a:tabLst>
            </a:pPr>
            <a:r>
              <a:rPr dirty="0" sz="2400" spc="-10">
                <a:latin typeface="Calibri"/>
                <a:cs typeface="Calibri"/>
              </a:rPr>
              <a:t>Programmering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98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ts val="3329"/>
              </a:lnSpc>
              <a:spcBef>
                <a:spcPts val="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>
                <a:latin typeface="Calibri"/>
                <a:cs typeface="Calibri"/>
              </a:rPr>
              <a:t>Designet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til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integration</a:t>
            </a:r>
            <a:endParaRPr sz="2800">
              <a:latin typeface="Calibri"/>
              <a:cs typeface="Calibri"/>
            </a:endParaRPr>
          </a:p>
          <a:p>
            <a:pPr lvl="1" marL="697230" indent="-227329">
              <a:lnSpc>
                <a:spcPts val="2850"/>
              </a:lnSpc>
              <a:buFont typeface="Arial MT"/>
              <a:buChar char="•"/>
              <a:tabLst>
                <a:tab pos="697230" algn="l"/>
              </a:tabLst>
            </a:pPr>
            <a:r>
              <a:rPr dirty="0" sz="2400" spc="-20">
                <a:latin typeface="Calibri"/>
                <a:cs typeface="Calibri"/>
              </a:rPr>
              <a:t>Teknologier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som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er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standarder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eller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100%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åbne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teknologier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ts val="3329"/>
              </a:lnSpc>
              <a:spcBef>
                <a:spcPts val="261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>
                <a:latin typeface="Calibri"/>
                <a:cs typeface="Calibri"/>
              </a:rPr>
              <a:t>Klare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og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konkrete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entrepriser</a:t>
            </a:r>
            <a:endParaRPr sz="2800">
              <a:latin typeface="Calibri"/>
              <a:cs typeface="Calibri"/>
            </a:endParaRPr>
          </a:p>
          <a:p>
            <a:pPr lvl="1" marL="697230" indent="-227329">
              <a:lnSpc>
                <a:spcPts val="2850"/>
              </a:lnSpc>
              <a:buFont typeface="Arial MT"/>
              <a:buChar char="•"/>
              <a:tabLst>
                <a:tab pos="697230" algn="l"/>
              </a:tabLst>
            </a:pPr>
            <a:r>
              <a:rPr dirty="0" sz="2400">
                <a:latin typeface="Calibri"/>
                <a:cs typeface="Calibri"/>
              </a:rPr>
              <a:t>Klare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entreprisegrænser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28378" y="4157345"/>
            <a:ext cx="2274824" cy="233553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Kosteffektivt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793493"/>
            <a:ext cx="7884159" cy="2243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>
                <a:latin typeface="Calibri"/>
                <a:cs typeface="Calibri"/>
              </a:rPr>
              <a:t>Mange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leverandører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og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fin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konkurrence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på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hardware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0"/>
              </a:spcBef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2800" spc="-10">
                <a:latin typeface="Calibri"/>
                <a:cs typeface="Calibri"/>
              </a:rPr>
              <a:t>Effektivt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at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designe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med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standardiseret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0"/>
              </a:spcBef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2800" spc="-10">
                <a:latin typeface="Calibri"/>
                <a:cs typeface="Calibri"/>
              </a:rPr>
              <a:t>Gennemprøvet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hardware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og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software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løsninger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7727" y="4718684"/>
            <a:ext cx="4435602" cy="177418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Standarder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719519"/>
            <a:ext cx="6965315" cy="363664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3600">
                <a:latin typeface="Calibri"/>
                <a:cs typeface="Calibri"/>
              </a:rPr>
              <a:t>KNX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er</a:t>
            </a:r>
            <a:r>
              <a:rPr dirty="0" sz="3600" spc="-6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standard</a:t>
            </a:r>
            <a:r>
              <a:rPr dirty="0" sz="3600" spc="-9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ISO/IEC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14543-</a:t>
            </a:r>
            <a:r>
              <a:rPr dirty="0" sz="3600" spc="-50">
                <a:latin typeface="Calibri"/>
                <a:cs typeface="Calibri"/>
              </a:rPr>
              <a:t>3</a:t>
            </a:r>
            <a:endParaRPr sz="36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>
                <a:latin typeface="Calibri"/>
                <a:cs typeface="Calibri"/>
              </a:rPr>
              <a:t>National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50090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67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3300" spc="-30">
                <a:latin typeface="Calibri"/>
                <a:cs typeface="Calibri"/>
              </a:rPr>
              <a:t>DALI-</a:t>
            </a:r>
            <a:r>
              <a:rPr dirty="0" sz="3300">
                <a:latin typeface="Calibri"/>
                <a:cs typeface="Calibri"/>
              </a:rPr>
              <a:t>2</a:t>
            </a:r>
            <a:r>
              <a:rPr dirty="0" sz="3300" spc="-65">
                <a:latin typeface="Calibri"/>
                <a:cs typeface="Calibri"/>
              </a:rPr>
              <a:t> </a:t>
            </a:r>
            <a:r>
              <a:rPr dirty="0" sz="3300">
                <a:latin typeface="Calibri"/>
                <a:cs typeface="Calibri"/>
              </a:rPr>
              <a:t>er</a:t>
            </a:r>
            <a:r>
              <a:rPr dirty="0" sz="3300" spc="-75">
                <a:latin typeface="Calibri"/>
                <a:cs typeface="Calibri"/>
              </a:rPr>
              <a:t> </a:t>
            </a:r>
            <a:r>
              <a:rPr dirty="0" sz="3300">
                <a:latin typeface="Calibri"/>
                <a:cs typeface="Calibri"/>
              </a:rPr>
              <a:t>standard</a:t>
            </a:r>
            <a:r>
              <a:rPr dirty="0" sz="3300" spc="-75">
                <a:latin typeface="Calibri"/>
                <a:cs typeface="Calibri"/>
              </a:rPr>
              <a:t> </a:t>
            </a:r>
            <a:r>
              <a:rPr dirty="0" sz="3300">
                <a:latin typeface="Calibri"/>
                <a:cs typeface="Calibri"/>
              </a:rPr>
              <a:t>ISO/IEC</a:t>
            </a:r>
            <a:r>
              <a:rPr dirty="0" sz="3300" spc="-55">
                <a:latin typeface="Calibri"/>
                <a:cs typeface="Calibri"/>
              </a:rPr>
              <a:t> </a:t>
            </a:r>
            <a:r>
              <a:rPr dirty="0" sz="3300" spc="-10">
                <a:latin typeface="Calibri"/>
                <a:cs typeface="Calibri"/>
              </a:rPr>
              <a:t>62386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1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3600">
                <a:latin typeface="Calibri"/>
                <a:cs typeface="Calibri"/>
              </a:rPr>
              <a:t>BACnet</a:t>
            </a:r>
            <a:r>
              <a:rPr dirty="0" sz="3600" spc="-9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er</a:t>
            </a:r>
            <a:r>
              <a:rPr dirty="0" sz="3600" spc="-8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standard</a:t>
            </a:r>
            <a:r>
              <a:rPr dirty="0" sz="3600" spc="-1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ISO/IEC</a:t>
            </a:r>
            <a:r>
              <a:rPr dirty="0" sz="3600" spc="-90">
                <a:latin typeface="Calibri"/>
                <a:cs typeface="Calibri"/>
              </a:rPr>
              <a:t> </a:t>
            </a:r>
            <a:r>
              <a:rPr dirty="0" sz="3600" spc="-20">
                <a:latin typeface="Calibri"/>
                <a:cs typeface="Calibri"/>
              </a:rPr>
              <a:t>16484-</a:t>
            </a:r>
            <a:r>
              <a:rPr dirty="0" sz="3600" spc="-60">
                <a:latin typeface="Calibri"/>
                <a:cs typeface="Calibri"/>
              </a:rPr>
              <a:t>5</a:t>
            </a:r>
            <a:endParaRPr sz="36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>
                <a:latin typeface="Calibri"/>
                <a:cs typeface="Calibri"/>
              </a:rPr>
              <a:t>Nationale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ANSI/ASHRAE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135-</a:t>
            </a:r>
            <a:r>
              <a:rPr dirty="0" sz="2400" spc="-20">
                <a:latin typeface="Calibri"/>
                <a:cs typeface="Calibri"/>
              </a:rPr>
              <a:t>1995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1903" y="4972050"/>
            <a:ext cx="1722627" cy="150640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5870" y="746506"/>
            <a:ext cx="779399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Certificering</a:t>
            </a:r>
            <a:r>
              <a:rPr dirty="0" spc="-10"/>
              <a:t> </a:t>
            </a:r>
            <a:r>
              <a:rPr dirty="0"/>
              <a:t>af </a:t>
            </a:r>
            <a:r>
              <a:rPr dirty="0" spc="-20"/>
              <a:t>komponenter.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45870" y="1816049"/>
            <a:ext cx="7581265" cy="326644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239395" marR="5080" indent="-227329">
              <a:lnSpc>
                <a:spcPts val="3030"/>
              </a:lnSpc>
              <a:spcBef>
                <a:spcPts val="47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800">
                <a:latin typeface="Calibri"/>
                <a:cs typeface="Calibri"/>
              </a:rPr>
              <a:t>KNX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enheder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certificeres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af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KNX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akkrediterede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test </a:t>
            </a:r>
            <a:r>
              <a:rPr dirty="0" sz="2800" spc="-2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laboratorier.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20"/>
              </a:spcBef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800">
                <a:latin typeface="Calibri"/>
                <a:cs typeface="Calibri"/>
              </a:rPr>
              <a:t>DALI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enheder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certificeres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efter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DALI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2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standarden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0"/>
              </a:spcBef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239395" marR="702310" indent="-227329">
              <a:lnSpc>
                <a:spcPts val="303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2800">
                <a:latin typeface="Calibri"/>
                <a:cs typeface="Calibri"/>
              </a:rPr>
              <a:t>BACnet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enheder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certificeres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af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BACnet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Testing 	Laboratories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(BTL)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99576" y="4051858"/>
            <a:ext cx="921715" cy="9217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9576" y="1475892"/>
            <a:ext cx="854278" cy="120660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99576" y="3259111"/>
            <a:ext cx="1633347" cy="47367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/>
              <a:t>Effektiv</a:t>
            </a:r>
            <a:r>
              <a:rPr dirty="0" spc="-30"/>
              <a:t> </a:t>
            </a:r>
            <a:r>
              <a:rPr dirty="0"/>
              <a:t>og</a:t>
            </a:r>
            <a:r>
              <a:rPr dirty="0" spc="-30"/>
              <a:t> </a:t>
            </a:r>
            <a:r>
              <a:rPr dirty="0"/>
              <a:t>konstruktiv</a:t>
            </a:r>
            <a:r>
              <a:rPr dirty="0" spc="-30"/>
              <a:t> </a:t>
            </a:r>
            <a:r>
              <a:rPr dirty="0" spc="-10"/>
              <a:t>løsning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6652" y="1302105"/>
            <a:ext cx="7815199" cy="529093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5961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380016"/>
                </a:solidFill>
              </a:rPr>
              <a:t>Dagsorden</a:t>
            </a:r>
            <a:endParaRPr sz="4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81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Introduktion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Hvorfor</a:t>
            </a:r>
            <a:r>
              <a:rPr dirty="0" spc="-85"/>
              <a:t> </a:t>
            </a:r>
            <a:r>
              <a:rPr dirty="0"/>
              <a:t>er</a:t>
            </a:r>
            <a:r>
              <a:rPr dirty="0" spc="-110"/>
              <a:t> </a:t>
            </a:r>
            <a:r>
              <a:rPr dirty="0"/>
              <a:t>der</a:t>
            </a:r>
            <a:r>
              <a:rPr dirty="0" spc="-105"/>
              <a:t> </a:t>
            </a:r>
            <a:r>
              <a:rPr dirty="0"/>
              <a:t>brug</a:t>
            </a:r>
            <a:r>
              <a:rPr dirty="0" spc="-10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 spc="-10"/>
              <a:t>integration</a:t>
            </a:r>
            <a:r>
              <a:rPr dirty="0" spc="-110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25"/>
              <a:t>BMS</a:t>
            </a: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Udfordringen</a:t>
            </a:r>
            <a:r>
              <a:rPr dirty="0" spc="-70"/>
              <a:t> </a:t>
            </a:r>
            <a:r>
              <a:rPr dirty="0"/>
              <a:t>med</a:t>
            </a:r>
            <a:r>
              <a:rPr dirty="0" spc="-8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mange</a:t>
            </a:r>
            <a:r>
              <a:rPr dirty="0" spc="-80"/>
              <a:t> </a:t>
            </a:r>
            <a:r>
              <a:rPr dirty="0" spc="-10"/>
              <a:t>systemer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Effektiv</a:t>
            </a:r>
            <a:r>
              <a:rPr dirty="0" spc="-150"/>
              <a:t> </a:t>
            </a:r>
            <a:r>
              <a:rPr dirty="0"/>
              <a:t>og</a:t>
            </a:r>
            <a:r>
              <a:rPr dirty="0" spc="-120"/>
              <a:t> </a:t>
            </a:r>
            <a:r>
              <a:rPr dirty="0" spc="-10"/>
              <a:t>konstruktiv</a:t>
            </a:r>
            <a:r>
              <a:rPr dirty="0" spc="-120"/>
              <a:t> </a:t>
            </a:r>
            <a:r>
              <a:rPr dirty="0" spc="-10"/>
              <a:t>løsning</a:t>
            </a: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>
                <a:solidFill>
                  <a:srgbClr val="000000"/>
                </a:solidFill>
              </a:rPr>
              <a:t>BMS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og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KNX</a:t>
            </a:r>
            <a:r>
              <a:rPr dirty="0" spc="-10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Niagara,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hvordan</a:t>
            </a:r>
            <a:r>
              <a:rPr dirty="0" spc="-8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gør</a:t>
            </a:r>
            <a:r>
              <a:rPr dirty="0" spc="-110">
                <a:solidFill>
                  <a:srgbClr val="000000"/>
                </a:solidFill>
              </a:rPr>
              <a:t> </a:t>
            </a:r>
            <a:r>
              <a:rPr dirty="0" spc="-25">
                <a:solidFill>
                  <a:srgbClr val="000000"/>
                </a:solidFill>
              </a:rPr>
              <a:t>vi</a:t>
            </a: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Fælles</a:t>
            </a:r>
            <a:r>
              <a:rPr dirty="0" spc="-170"/>
              <a:t> </a:t>
            </a:r>
            <a:r>
              <a:rPr dirty="0" spc="-10"/>
              <a:t>opsummering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78227" y="306107"/>
            <a:ext cx="2253615" cy="1059180"/>
            <a:chOff x="9578227" y="306107"/>
            <a:chExt cx="2253615" cy="1059180"/>
          </a:xfrm>
        </p:grpSpPr>
        <p:sp>
          <p:nvSpPr>
            <p:cNvPr id="5" name="object 5" descr=""/>
            <p:cNvSpPr/>
            <p:nvPr/>
          </p:nvSpPr>
          <p:spPr>
            <a:xfrm>
              <a:off x="11062495" y="767163"/>
              <a:ext cx="768985" cy="598170"/>
            </a:xfrm>
            <a:custGeom>
              <a:avLst/>
              <a:gdLst/>
              <a:ahLst/>
              <a:cxnLst/>
              <a:rect l="l" t="t" r="r" b="b"/>
              <a:pathLst>
                <a:path w="768984" h="598169">
                  <a:moveTo>
                    <a:pt x="586411" y="381431"/>
                  </a:moveTo>
                  <a:lnTo>
                    <a:pt x="382392" y="381431"/>
                  </a:lnTo>
                  <a:lnTo>
                    <a:pt x="564482" y="597977"/>
                  </a:lnTo>
                  <a:lnTo>
                    <a:pt x="768721" y="597689"/>
                  </a:lnTo>
                  <a:lnTo>
                    <a:pt x="586411" y="381431"/>
                  </a:lnTo>
                  <a:close/>
                </a:path>
                <a:path w="768984" h="598169">
                  <a:moveTo>
                    <a:pt x="62128" y="0"/>
                  </a:moveTo>
                  <a:lnTo>
                    <a:pt x="303778" y="287800"/>
                  </a:lnTo>
                  <a:lnTo>
                    <a:pt x="0" y="597689"/>
                  </a:lnTo>
                  <a:lnTo>
                    <a:pt x="171626" y="597689"/>
                  </a:lnTo>
                  <a:lnTo>
                    <a:pt x="382392" y="381431"/>
                  </a:lnTo>
                  <a:lnTo>
                    <a:pt x="586411" y="381431"/>
                  </a:lnTo>
                  <a:lnTo>
                    <a:pt x="492395" y="269908"/>
                  </a:lnTo>
                  <a:lnTo>
                    <a:pt x="585561" y="176229"/>
                  </a:lnTo>
                  <a:lnTo>
                    <a:pt x="413733" y="176229"/>
                  </a:lnTo>
                  <a:lnTo>
                    <a:pt x="262551" y="167"/>
                  </a:lnTo>
                  <a:lnTo>
                    <a:pt x="62128" y="0"/>
                  </a:lnTo>
                  <a:close/>
                </a:path>
                <a:path w="768984" h="598169">
                  <a:moveTo>
                    <a:pt x="760658" y="167"/>
                  </a:moveTo>
                  <a:lnTo>
                    <a:pt x="589007" y="167"/>
                  </a:lnTo>
                  <a:lnTo>
                    <a:pt x="413733" y="176229"/>
                  </a:lnTo>
                  <a:lnTo>
                    <a:pt x="585561" y="176229"/>
                  </a:lnTo>
                  <a:lnTo>
                    <a:pt x="760658" y="167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20530" y="766539"/>
              <a:ext cx="645160" cy="598805"/>
            </a:xfrm>
            <a:custGeom>
              <a:avLst/>
              <a:gdLst/>
              <a:ahLst/>
              <a:cxnLst/>
              <a:rect l="l" t="t" r="r" b="b"/>
              <a:pathLst>
                <a:path w="645159" h="598805">
                  <a:moveTo>
                    <a:pt x="208942" y="0"/>
                  </a:moveTo>
                  <a:lnTo>
                    <a:pt x="0" y="119"/>
                  </a:lnTo>
                  <a:lnTo>
                    <a:pt x="0" y="598528"/>
                  </a:lnTo>
                  <a:lnTo>
                    <a:pt x="172659" y="598529"/>
                  </a:lnTo>
                  <a:lnTo>
                    <a:pt x="172586" y="226834"/>
                  </a:lnTo>
                  <a:lnTo>
                    <a:pt x="369763" y="226834"/>
                  </a:lnTo>
                  <a:lnTo>
                    <a:pt x="208942" y="0"/>
                  </a:lnTo>
                  <a:close/>
                </a:path>
                <a:path w="645159" h="598805">
                  <a:moveTo>
                    <a:pt x="369763" y="226834"/>
                  </a:moveTo>
                  <a:lnTo>
                    <a:pt x="172586" y="226834"/>
                  </a:lnTo>
                  <a:lnTo>
                    <a:pt x="447569" y="598529"/>
                  </a:lnTo>
                  <a:lnTo>
                    <a:pt x="645065" y="598529"/>
                  </a:lnTo>
                  <a:lnTo>
                    <a:pt x="645064" y="374452"/>
                  </a:lnTo>
                  <a:lnTo>
                    <a:pt x="474421" y="374452"/>
                  </a:lnTo>
                  <a:lnTo>
                    <a:pt x="369763" y="226834"/>
                  </a:lnTo>
                  <a:close/>
                </a:path>
                <a:path w="645159" h="598805">
                  <a:moveTo>
                    <a:pt x="645064" y="623"/>
                  </a:moveTo>
                  <a:lnTo>
                    <a:pt x="473005" y="1175"/>
                  </a:lnTo>
                  <a:lnTo>
                    <a:pt x="474421" y="374452"/>
                  </a:lnTo>
                  <a:lnTo>
                    <a:pt x="645064" y="374452"/>
                  </a:lnTo>
                  <a:lnTo>
                    <a:pt x="645064" y="62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578227" y="766731"/>
              <a:ext cx="646430" cy="598170"/>
            </a:xfrm>
            <a:custGeom>
              <a:avLst/>
              <a:gdLst/>
              <a:ahLst/>
              <a:cxnLst/>
              <a:rect l="l" t="t" r="r" b="b"/>
              <a:pathLst>
                <a:path w="646429" h="598169">
                  <a:moveTo>
                    <a:pt x="402" y="599"/>
                  </a:moveTo>
                  <a:lnTo>
                    <a:pt x="0" y="598097"/>
                  </a:lnTo>
                  <a:lnTo>
                    <a:pt x="171638" y="598121"/>
                  </a:lnTo>
                  <a:lnTo>
                    <a:pt x="171638" y="427479"/>
                  </a:lnTo>
                  <a:lnTo>
                    <a:pt x="239444" y="358743"/>
                  </a:lnTo>
                  <a:lnTo>
                    <a:pt x="443183" y="358743"/>
                  </a:lnTo>
                  <a:lnTo>
                    <a:pt x="374236" y="277319"/>
                  </a:lnTo>
                  <a:lnTo>
                    <a:pt x="353904" y="251729"/>
                  </a:lnTo>
                  <a:lnTo>
                    <a:pt x="171638" y="251729"/>
                  </a:lnTo>
                  <a:lnTo>
                    <a:pt x="171638" y="671"/>
                  </a:lnTo>
                  <a:lnTo>
                    <a:pt x="402" y="599"/>
                  </a:lnTo>
                  <a:close/>
                </a:path>
                <a:path w="646429" h="598169">
                  <a:moveTo>
                    <a:pt x="443183" y="358743"/>
                  </a:moveTo>
                  <a:lnTo>
                    <a:pt x="239444" y="358743"/>
                  </a:lnTo>
                  <a:lnTo>
                    <a:pt x="440900" y="598121"/>
                  </a:lnTo>
                  <a:lnTo>
                    <a:pt x="645883" y="598121"/>
                  </a:lnTo>
                  <a:lnTo>
                    <a:pt x="443183" y="358743"/>
                  </a:lnTo>
                  <a:close/>
                </a:path>
                <a:path w="646429" h="598169">
                  <a:moveTo>
                    <a:pt x="593113" y="0"/>
                  </a:moveTo>
                  <a:lnTo>
                    <a:pt x="419326" y="0"/>
                  </a:lnTo>
                  <a:lnTo>
                    <a:pt x="171638" y="251729"/>
                  </a:lnTo>
                  <a:lnTo>
                    <a:pt x="353904" y="251729"/>
                  </a:lnTo>
                  <a:lnTo>
                    <a:pt x="349903" y="246692"/>
                  </a:lnTo>
                  <a:lnTo>
                    <a:pt x="593113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04219" y="306251"/>
              <a:ext cx="1118870" cy="426720"/>
            </a:xfrm>
            <a:custGeom>
              <a:avLst/>
              <a:gdLst/>
              <a:ahLst/>
              <a:cxnLst/>
              <a:rect l="l" t="t" r="r" b="b"/>
              <a:pathLst>
                <a:path w="1118870" h="426720">
                  <a:moveTo>
                    <a:pt x="0" y="0"/>
                  </a:moveTo>
                  <a:lnTo>
                    <a:pt x="0" y="108236"/>
                  </a:lnTo>
                  <a:lnTo>
                    <a:pt x="53323" y="109146"/>
                  </a:lnTo>
                  <a:lnTo>
                    <a:pt x="106162" y="111794"/>
                  </a:lnTo>
                  <a:lnTo>
                    <a:pt x="158493" y="116152"/>
                  </a:lnTo>
                  <a:lnTo>
                    <a:pt x="210291" y="122194"/>
                  </a:lnTo>
                  <a:lnTo>
                    <a:pt x="261533" y="129892"/>
                  </a:lnTo>
                  <a:lnTo>
                    <a:pt x="312196" y="139221"/>
                  </a:lnTo>
                  <a:lnTo>
                    <a:pt x="362255" y="150153"/>
                  </a:lnTo>
                  <a:lnTo>
                    <a:pt x="411686" y="162662"/>
                  </a:lnTo>
                  <a:lnTo>
                    <a:pt x="460467" y="176720"/>
                  </a:lnTo>
                  <a:lnTo>
                    <a:pt x="508572" y="192301"/>
                  </a:lnTo>
                  <a:lnTo>
                    <a:pt x="555979" y="209378"/>
                  </a:lnTo>
                  <a:lnTo>
                    <a:pt x="602662" y="227925"/>
                  </a:lnTo>
                  <a:lnTo>
                    <a:pt x="648600" y="247913"/>
                  </a:lnTo>
                  <a:lnTo>
                    <a:pt x="693767" y="269318"/>
                  </a:lnTo>
                  <a:lnTo>
                    <a:pt x="738140" y="292111"/>
                  </a:lnTo>
                  <a:lnTo>
                    <a:pt x="781695" y="316266"/>
                  </a:lnTo>
                  <a:lnTo>
                    <a:pt x="824408" y="341756"/>
                  </a:lnTo>
                  <a:lnTo>
                    <a:pt x="866256" y="368554"/>
                  </a:lnTo>
                  <a:lnTo>
                    <a:pt x="907214" y="396634"/>
                  </a:lnTo>
                  <a:lnTo>
                    <a:pt x="947259" y="425968"/>
                  </a:lnTo>
                  <a:lnTo>
                    <a:pt x="1118862" y="426112"/>
                  </a:lnTo>
                  <a:lnTo>
                    <a:pt x="1082683" y="394754"/>
                  </a:lnTo>
                  <a:lnTo>
                    <a:pt x="1045649" y="364426"/>
                  </a:lnTo>
                  <a:lnTo>
                    <a:pt x="1007778" y="335147"/>
                  </a:lnTo>
                  <a:lnTo>
                    <a:pt x="969089" y="306941"/>
                  </a:lnTo>
                  <a:lnTo>
                    <a:pt x="929600" y="279828"/>
                  </a:lnTo>
                  <a:lnTo>
                    <a:pt x="889331" y="253829"/>
                  </a:lnTo>
                  <a:lnTo>
                    <a:pt x="848300" y="228966"/>
                  </a:lnTo>
                  <a:lnTo>
                    <a:pt x="806525" y="205260"/>
                  </a:lnTo>
                  <a:lnTo>
                    <a:pt x="764026" y="182733"/>
                  </a:lnTo>
                  <a:lnTo>
                    <a:pt x="720820" y="161406"/>
                  </a:lnTo>
                  <a:lnTo>
                    <a:pt x="676927" y="141300"/>
                  </a:lnTo>
                  <a:lnTo>
                    <a:pt x="632365" y="122436"/>
                  </a:lnTo>
                  <a:lnTo>
                    <a:pt x="587154" y="104836"/>
                  </a:lnTo>
                  <a:lnTo>
                    <a:pt x="541310" y="88522"/>
                  </a:lnTo>
                  <a:lnTo>
                    <a:pt x="494854" y="73515"/>
                  </a:lnTo>
                  <a:lnTo>
                    <a:pt x="447804" y="59835"/>
                  </a:lnTo>
                  <a:lnTo>
                    <a:pt x="400178" y="47505"/>
                  </a:lnTo>
                  <a:lnTo>
                    <a:pt x="351996" y="36545"/>
                  </a:lnTo>
                  <a:lnTo>
                    <a:pt x="303275" y="26977"/>
                  </a:lnTo>
                  <a:lnTo>
                    <a:pt x="254035" y="18823"/>
                  </a:lnTo>
                  <a:lnTo>
                    <a:pt x="204294" y="12103"/>
                  </a:lnTo>
                  <a:lnTo>
                    <a:pt x="154071" y="6840"/>
                  </a:lnTo>
                  <a:lnTo>
                    <a:pt x="103385" y="3054"/>
                  </a:lnTo>
                  <a:lnTo>
                    <a:pt x="52253" y="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78313" y="306107"/>
              <a:ext cx="1126490" cy="426720"/>
            </a:xfrm>
            <a:custGeom>
              <a:avLst/>
              <a:gdLst/>
              <a:ahLst/>
              <a:cxnLst/>
              <a:rect l="l" t="t" r="r" b="b"/>
              <a:pathLst>
                <a:path w="1126490" h="426720">
                  <a:moveTo>
                    <a:pt x="1125905" y="0"/>
                  </a:moveTo>
                  <a:lnTo>
                    <a:pt x="1074356" y="788"/>
                  </a:lnTo>
                  <a:lnTo>
                    <a:pt x="1023155" y="3100"/>
                  </a:lnTo>
                  <a:lnTo>
                    <a:pt x="972329" y="6912"/>
                  </a:lnTo>
                  <a:lnTo>
                    <a:pt x="921902" y="12204"/>
                  </a:lnTo>
                  <a:lnTo>
                    <a:pt x="871900" y="18953"/>
                  </a:lnTo>
                  <a:lnTo>
                    <a:pt x="822348" y="27139"/>
                  </a:lnTo>
                  <a:lnTo>
                    <a:pt x="773271" y="36738"/>
                  </a:lnTo>
                  <a:lnTo>
                    <a:pt x="724695" y="47730"/>
                  </a:lnTo>
                  <a:lnTo>
                    <a:pt x="676645" y="60093"/>
                  </a:lnTo>
                  <a:lnTo>
                    <a:pt x="629147" y="73804"/>
                  </a:lnTo>
                  <a:lnTo>
                    <a:pt x="582224" y="88843"/>
                  </a:lnTo>
                  <a:lnTo>
                    <a:pt x="535904" y="105187"/>
                  </a:lnTo>
                  <a:lnTo>
                    <a:pt x="490210" y="122816"/>
                  </a:lnTo>
                  <a:lnTo>
                    <a:pt x="445169" y="141706"/>
                  </a:lnTo>
                  <a:lnTo>
                    <a:pt x="400805" y="161837"/>
                  </a:lnTo>
                  <a:lnTo>
                    <a:pt x="357145" y="183187"/>
                  </a:lnTo>
                  <a:lnTo>
                    <a:pt x="314212" y="205733"/>
                  </a:lnTo>
                  <a:lnTo>
                    <a:pt x="272033" y="229455"/>
                  </a:lnTo>
                  <a:lnTo>
                    <a:pt x="230633" y="254330"/>
                  </a:lnTo>
                  <a:lnTo>
                    <a:pt x="190036" y="280338"/>
                  </a:lnTo>
                  <a:lnTo>
                    <a:pt x="150269" y="307455"/>
                  </a:lnTo>
                  <a:lnTo>
                    <a:pt x="111357" y="335661"/>
                  </a:lnTo>
                  <a:lnTo>
                    <a:pt x="73324" y="364933"/>
                  </a:lnTo>
                  <a:lnTo>
                    <a:pt x="36197" y="395251"/>
                  </a:lnTo>
                  <a:lnTo>
                    <a:pt x="0" y="426592"/>
                  </a:lnTo>
                  <a:lnTo>
                    <a:pt x="171840" y="426592"/>
                  </a:lnTo>
                  <a:lnTo>
                    <a:pt x="211971" y="397216"/>
                  </a:lnTo>
                  <a:lnTo>
                    <a:pt x="253084" y="369094"/>
                  </a:lnTo>
                  <a:lnTo>
                    <a:pt x="295147" y="342252"/>
                  </a:lnTo>
                  <a:lnTo>
                    <a:pt x="338129" y="316717"/>
                  </a:lnTo>
                  <a:lnTo>
                    <a:pt x="381999" y="292517"/>
                  </a:lnTo>
                  <a:lnTo>
                    <a:pt x="426724" y="269680"/>
                  </a:lnTo>
                  <a:lnTo>
                    <a:pt x="472273" y="248233"/>
                  </a:lnTo>
                  <a:lnTo>
                    <a:pt x="518614" y="228203"/>
                  </a:lnTo>
                  <a:lnTo>
                    <a:pt x="565716" y="209618"/>
                  </a:lnTo>
                  <a:lnTo>
                    <a:pt x="613548" y="192505"/>
                  </a:lnTo>
                  <a:lnTo>
                    <a:pt x="662078" y="176892"/>
                  </a:lnTo>
                  <a:lnTo>
                    <a:pt x="711274" y="162805"/>
                  </a:lnTo>
                  <a:lnTo>
                    <a:pt x="761105" y="150273"/>
                  </a:lnTo>
                  <a:lnTo>
                    <a:pt x="811538" y="139324"/>
                  </a:lnTo>
                  <a:lnTo>
                    <a:pt x="862544" y="129983"/>
                  </a:lnTo>
                  <a:lnTo>
                    <a:pt x="914090" y="122279"/>
                  </a:lnTo>
                  <a:lnTo>
                    <a:pt x="966144" y="116240"/>
                  </a:lnTo>
                  <a:lnTo>
                    <a:pt x="1018675" y="111892"/>
                  </a:lnTo>
                  <a:lnTo>
                    <a:pt x="1071651" y="109263"/>
                  </a:lnTo>
                  <a:lnTo>
                    <a:pt x="1125905" y="108380"/>
                  </a:lnTo>
                  <a:lnTo>
                    <a:pt x="1125905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4030" y="1515060"/>
            <a:ext cx="132943" cy="1495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670" y="1514029"/>
            <a:ext cx="158620" cy="1505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5086" y="1515060"/>
            <a:ext cx="123872" cy="14956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687398" y="1515075"/>
            <a:ext cx="33020" cy="149860"/>
          </a:xfrm>
          <a:custGeom>
            <a:avLst/>
            <a:gdLst/>
            <a:ahLst/>
            <a:cxnLst/>
            <a:rect l="l" t="t" r="r" b="b"/>
            <a:pathLst>
              <a:path w="33020" h="149860">
                <a:moveTo>
                  <a:pt x="32928" y="0"/>
                </a:moveTo>
                <a:lnTo>
                  <a:pt x="0" y="0"/>
                </a:lnTo>
                <a:lnTo>
                  <a:pt x="0" y="149545"/>
                </a:lnTo>
                <a:lnTo>
                  <a:pt x="32928" y="149545"/>
                </a:lnTo>
                <a:lnTo>
                  <a:pt x="32928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62720" y="1512494"/>
            <a:ext cx="159028" cy="1546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2683" y="1515061"/>
            <a:ext cx="132943" cy="1495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346" y="1514029"/>
            <a:ext cx="158620" cy="150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23662" y="1515061"/>
            <a:ext cx="107554" cy="1495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32133" y="1815740"/>
            <a:ext cx="131383" cy="14954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13118" y="1815740"/>
            <a:ext cx="109234" cy="149543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70179" y="1815740"/>
            <a:ext cx="126536" cy="14954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153109" y="1814675"/>
            <a:ext cx="506730" cy="151130"/>
            <a:chOff x="11153109" y="1814675"/>
            <a:chExt cx="506730" cy="1511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53109" y="1815740"/>
              <a:ext cx="143214" cy="14954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9734" y="1814675"/>
              <a:ext cx="152165" cy="1506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430" y="1815740"/>
              <a:ext cx="123800" cy="149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3793" y="1815740"/>
            <a:ext cx="127424" cy="14968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9964673" y="5225376"/>
            <a:ext cx="1650364" cy="829944"/>
          </a:xfrm>
          <a:custGeom>
            <a:avLst/>
            <a:gdLst/>
            <a:ahLst/>
            <a:cxnLst/>
            <a:rect l="l" t="t" r="r" b="b"/>
            <a:pathLst>
              <a:path w="1650365" h="829945">
                <a:moveTo>
                  <a:pt x="0" y="829335"/>
                </a:moveTo>
                <a:lnTo>
                  <a:pt x="1649856" y="829335"/>
                </a:lnTo>
                <a:lnTo>
                  <a:pt x="1649856" y="0"/>
                </a:lnTo>
                <a:lnTo>
                  <a:pt x="0" y="0"/>
                </a:lnTo>
                <a:lnTo>
                  <a:pt x="0" y="829335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168255" y="5338953"/>
            <a:ext cx="124714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alibri"/>
                <a:cs typeface="Calibri"/>
              </a:rPr>
              <a:t>Eller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Abonnement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76047" y="2479649"/>
            <a:ext cx="1536700" cy="829944"/>
          </a:xfrm>
          <a:custGeom>
            <a:avLst/>
            <a:gdLst/>
            <a:ahLst/>
            <a:cxnLst/>
            <a:rect l="l" t="t" r="r" b="b"/>
            <a:pathLst>
              <a:path w="1536700" h="829945">
                <a:moveTo>
                  <a:pt x="0" y="829335"/>
                </a:moveTo>
                <a:lnTo>
                  <a:pt x="1536446" y="829335"/>
                </a:lnTo>
                <a:lnTo>
                  <a:pt x="1536446" y="0"/>
                </a:lnTo>
                <a:lnTo>
                  <a:pt x="0" y="0"/>
                </a:lnTo>
                <a:lnTo>
                  <a:pt x="0" y="829335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27328" y="2729865"/>
            <a:ext cx="635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DALI-</a:t>
            </a:r>
            <a:r>
              <a:rPr dirty="0" sz="1800" spc="-5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9135871" y="4551527"/>
            <a:ext cx="1663064" cy="842644"/>
            <a:chOff x="9135871" y="4551527"/>
            <a:chExt cx="1663064" cy="842644"/>
          </a:xfrm>
        </p:grpSpPr>
        <p:sp>
          <p:nvSpPr>
            <p:cNvPr id="7" name="object 7" descr=""/>
            <p:cNvSpPr/>
            <p:nvPr/>
          </p:nvSpPr>
          <p:spPr>
            <a:xfrm>
              <a:off x="9142221" y="4557877"/>
              <a:ext cx="1650364" cy="829944"/>
            </a:xfrm>
            <a:custGeom>
              <a:avLst/>
              <a:gdLst/>
              <a:ahLst/>
              <a:cxnLst/>
              <a:rect l="l" t="t" r="r" b="b"/>
              <a:pathLst>
                <a:path w="1650365" h="829945">
                  <a:moveTo>
                    <a:pt x="164985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649856" y="829335"/>
                  </a:lnTo>
                  <a:lnTo>
                    <a:pt x="16498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142221" y="4557877"/>
              <a:ext cx="1650364" cy="829944"/>
            </a:xfrm>
            <a:custGeom>
              <a:avLst/>
              <a:gdLst/>
              <a:ahLst/>
              <a:cxnLst/>
              <a:rect l="l" t="t" r="r" b="b"/>
              <a:pathLst>
                <a:path w="1650365" h="829945">
                  <a:moveTo>
                    <a:pt x="0" y="829335"/>
                  </a:moveTo>
                  <a:lnTo>
                    <a:pt x="1649856" y="829335"/>
                  </a:lnTo>
                  <a:lnTo>
                    <a:pt x="164985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246489" y="4671441"/>
            <a:ext cx="14427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265" marR="5080" indent="-2032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Master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spørger sekventielt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041996" y="4557877"/>
            <a:ext cx="1664335" cy="829944"/>
          </a:xfrm>
          <a:custGeom>
            <a:avLst/>
            <a:gdLst/>
            <a:ahLst/>
            <a:cxnLst/>
            <a:rect l="l" t="t" r="r" b="b"/>
            <a:pathLst>
              <a:path w="1664335" h="829945">
                <a:moveTo>
                  <a:pt x="0" y="829335"/>
                </a:moveTo>
                <a:lnTo>
                  <a:pt x="1663954" y="829335"/>
                </a:lnTo>
                <a:lnTo>
                  <a:pt x="1663954" y="0"/>
                </a:lnTo>
                <a:lnTo>
                  <a:pt x="0" y="0"/>
                </a:lnTo>
                <a:lnTo>
                  <a:pt x="0" y="829335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181201" y="4671441"/>
            <a:ext cx="13855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2920" marR="5080" indent="-49085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Kun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hvis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noget sker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Tekniske</a:t>
            </a:r>
            <a:r>
              <a:rPr dirty="0" spc="-170"/>
              <a:t> </a:t>
            </a:r>
            <a:r>
              <a:rPr dirty="0"/>
              <a:t>Ecosystemer</a:t>
            </a:r>
            <a:r>
              <a:rPr dirty="0" spc="-160"/>
              <a:t> </a:t>
            </a:r>
            <a:r>
              <a:rPr dirty="0" spc="-50"/>
              <a:t>1</a:t>
            </a:r>
          </a:p>
        </p:txBody>
      </p:sp>
      <p:grpSp>
        <p:nvGrpSpPr>
          <p:cNvPr id="13" name="object 13" descr=""/>
          <p:cNvGrpSpPr/>
          <p:nvPr/>
        </p:nvGrpSpPr>
        <p:grpSpPr>
          <a:xfrm>
            <a:off x="1538858" y="3846169"/>
            <a:ext cx="1549400" cy="842644"/>
            <a:chOff x="1538858" y="3846169"/>
            <a:chExt cx="1549400" cy="842644"/>
          </a:xfrm>
        </p:grpSpPr>
        <p:sp>
          <p:nvSpPr>
            <p:cNvPr id="14" name="object 14" descr=""/>
            <p:cNvSpPr/>
            <p:nvPr/>
          </p:nvSpPr>
          <p:spPr>
            <a:xfrm>
              <a:off x="1545208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6" y="829335"/>
                  </a:lnTo>
                  <a:lnTo>
                    <a:pt x="153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545208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6" y="829335"/>
                  </a:lnTo>
                  <a:lnTo>
                    <a:pt x="153644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769491" y="4102989"/>
            <a:ext cx="10877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Peer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Peer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035646" y="3140938"/>
            <a:ext cx="1549400" cy="842644"/>
            <a:chOff x="1035646" y="3140938"/>
            <a:chExt cx="1549400" cy="842644"/>
          </a:xfrm>
        </p:grpSpPr>
        <p:sp>
          <p:nvSpPr>
            <p:cNvPr id="18" name="object 18" descr=""/>
            <p:cNvSpPr/>
            <p:nvPr/>
          </p:nvSpPr>
          <p:spPr>
            <a:xfrm>
              <a:off x="1041996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5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5" y="829335"/>
                  </a:lnTo>
                  <a:lnTo>
                    <a:pt x="1536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041996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5" y="829335"/>
                  </a:lnTo>
                  <a:lnTo>
                    <a:pt x="1536445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368297" y="3397757"/>
            <a:ext cx="8832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IBI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anlæg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5964809" y="2029079"/>
            <a:ext cx="0" cy="4056379"/>
          </a:xfrm>
          <a:custGeom>
            <a:avLst/>
            <a:gdLst/>
            <a:ahLst/>
            <a:cxnLst/>
            <a:rect l="l" t="t" r="r" b="b"/>
            <a:pathLst>
              <a:path w="0" h="4056379">
                <a:moveTo>
                  <a:pt x="0" y="0"/>
                </a:moveTo>
                <a:lnTo>
                  <a:pt x="0" y="4056291"/>
                </a:lnTo>
              </a:path>
            </a:pathLst>
          </a:custGeom>
          <a:ln w="25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22" name="object 22" descr=""/>
          <p:cNvGrpSpPr/>
          <p:nvPr/>
        </p:nvGrpSpPr>
        <p:grpSpPr>
          <a:xfrm>
            <a:off x="9649841" y="3846169"/>
            <a:ext cx="1549400" cy="842644"/>
            <a:chOff x="9649841" y="3846169"/>
            <a:chExt cx="1549400" cy="842644"/>
          </a:xfrm>
        </p:grpSpPr>
        <p:sp>
          <p:nvSpPr>
            <p:cNvPr id="23" name="object 23" descr=""/>
            <p:cNvSpPr/>
            <p:nvPr/>
          </p:nvSpPr>
          <p:spPr>
            <a:xfrm>
              <a:off x="9656191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6" y="829335"/>
                  </a:lnTo>
                  <a:lnTo>
                    <a:pt x="153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9656191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6" y="829335"/>
                  </a:lnTo>
                  <a:lnTo>
                    <a:pt x="153644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9962133" y="3965829"/>
            <a:ext cx="92583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Polling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 spc="-35">
                <a:latin typeface="Calibri"/>
                <a:cs typeface="Calibri"/>
              </a:rPr>
              <a:t>og</a:t>
            </a:r>
            <a:endParaRPr sz="180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scanning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9135871" y="3140938"/>
            <a:ext cx="1549400" cy="842644"/>
            <a:chOff x="9135871" y="3140938"/>
            <a:chExt cx="1549400" cy="842644"/>
          </a:xfrm>
        </p:grpSpPr>
        <p:sp>
          <p:nvSpPr>
            <p:cNvPr id="27" name="object 27" descr=""/>
            <p:cNvSpPr/>
            <p:nvPr/>
          </p:nvSpPr>
          <p:spPr>
            <a:xfrm>
              <a:off x="9142221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6" y="829335"/>
                  </a:lnTo>
                  <a:lnTo>
                    <a:pt x="153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9142221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6" y="829335"/>
                  </a:lnTo>
                  <a:lnTo>
                    <a:pt x="153644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9315704" y="3123438"/>
            <a:ext cx="119316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23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BMS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CTS</a:t>
            </a:r>
            <a:endParaRPr sz="1800">
              <a:latin typeface="Calibri"/>
              <a:cs typeface="Calibri"/>
            </a:endParaRPr>
          </a:p>
          <a:p>
            <a:pPr marL="12700" marR="5080" indent="29972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anlæg </a:t>
            </a:r>
            <a:r>
              <a:rPr dirty="0" sz="1800">
                <a:latin typeface="Calibri"/>
                <a:cs typeface="Calibri"/>
              </a:rPr>
              <a:t>Som </a:t>
            </a:r>
            <a:r>
              <a:rPr dirty="0" sz="1800" spc="-25">
                <a:latin typeface="Calibri"/>
                <a:cs typeface="Calibri"/>
              </a:rPr>
              <a:t>Niagara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6710933" y="3852519"/>
            <a:ext cx="1536700" cy="829944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26084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BACnet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631057" y="3852519"/>
            <a:ext cx="1536700" cy="829944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 spc="-25">
                <a:latin typeface="Calibri"/>
                <a:cs typeface="Calibri"/>
              </a:rPr>
              <a:t>KNX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9964673" y="5225376"/>
            <a:ext cx="1650364" cy="829944"/>
          </a:xfrm>
          <a:custGeom>
            <a:avLst/>
            <a:gdLst/>
            <a:ahLst/>
            <a:cxnLst/>
            <a:rect l="l" t="t" r="r" b="b"/>
            <a:pathLst>
              <a:path w="1650365" h="829945">
                <a:moveTo>
                  <a:pt x="0" y="829335"/>
                </a:moveTo>
                <a:lnTo>
                  <a:pt x="1649856" y="829335"/>
                </a:lnTo>
                <a:lnTo>
                  <a:pt x="1649856" y="0"/>
                </a:lnTo>
                <a:lnTo>
                  <a:pt x="0" y="0"/>
                </a:lnTo>
                <a:lnTo>
                  <a:pt x="0" y="829335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168255" y="5475833"/>
            <a:ext cx="12471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Abonnement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135871" y="4551527"/>
            <a:ext cx="1663064" cy="842644"/>
            <a:chOff x="9135871" y="4551527"/>
            <a:chExt cx="1663064" cy="842644"/>
          </a:xfrm>
        </p:grpSpPr>
        <p:sp>
          <p:nvSpPr>
            <p:cNvPr id="5" name="object 5" descr=""/>
            <p:cNvSpPr/>
            <p:nvPr/>
          </p:nvSpPr>
          <p:spPr>
            <a:xfrm>
              <a:off x="9142221" y="4557877"/>
              <a:ext cx="1650364" cy="829944"/>
            </a:xfrm>
            <a:custGeom>
              <a:avLst/>
              <a:gdLst/>
              <a:ahLst/>
              <a:cxnLst/>
              <a:rect l="l" t="t" r="r" b="b"/>
              <a:pathLst>
                <a:path w="1650365" h="829945">
                  <a:moveTo>
                    <a:pt x="164985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649856" y="829335"/>
                  </a:lnTo>
                  <a:lnTo>
                    <a:pt x="16498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142221" y="4557877"/>
              <a:ext cx="1650364" cy="829944"/>
            </a:xfrm>
            <a:custGeom>
              <a:avLst/>
              <a:gdLst/>
              <a:ahLst/>
              <a:cxnLst/>
              <a:rect l="l" t="t" r="r" b="b"/>
              <a:pathLst>
                <a:path w="1650365" h="829945">
                  <a:moveTo>
                    <a:pt x="0" y="829335"/>
                  </a:moveTo>
                  <a:lnTo>
                    <a:pt x="1649856" y="829335"/>
                  </a:lnTo>
                  <a:lnTo>
                    <a:pt x="164985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246489" y="4671441"/>
            <a:ext cx="14427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265" marR="5080" indent="-2032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Master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spørger sekventielt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041996" y="4557877"/>
            <a:ext cx="1664335" cy="829944"/>
          </a:xfrm>
          <a:custGeom>
            <a:avLst/>
            <a:gdLst/>
            <a:ahLst/>
            <a:cxnLst/>
            <a:rect l="l" t="t" r="r" b="b"/>
            <a:pathLst>
              <a:path w="1664335" h="829945">
                <a:moveTo>
                  <a:pt x="0" y="829335"/>
                </a:moveTo>
                <a:lnTo>
                  <a:pt x="1663954" y="829335"/>
                </a:lnTo>
                <a:lnTo>
                  <a:pt x="1663954" y="0"/>
                </a:lnTo>
                <a:lnTo>
                  <a:pt x="0" y="0"/>
                </a:lnTo>
                <a:lnTo>
                  <a:pt x="0" y="829335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181201" y="4671441"/>
            <a:ext cx="13855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2920" marR="5080" indent="-49085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Kun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hvis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noget sker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Tekniske</a:t>
            </a:r>
            <a:r>
              <a:rPr dirty="0" spc="-170"/>
              <a:t> </a:t>
            </a:r>
            <a:r>
              <a:rPr dirty="0"/>
              <a:t>Ecosystemer</a:t>
            </a:r>
            <a:r>
              <a:rPr dirty="0" spc="-160"/>
              <a:t> </a:t>
            </a:r>
            <a:r>
              <a:rPr dirty="0" spc="-50"/>
              <a:t>2</a:t>
            </a:r>
          </a:p>
        </p:txBody>
      </p:sp>
      <p:grpSp>
        <p:nvGrpSpPr>
          <p:cNvPr id="11" name="object 11" descr=""/>
          <p:cNvGrpSpPr/>
          <p:nvPr/>
        </p:nvGrpSpPr>
        <p:grpSpPr>
          <a:xfrm>
            <a:off x="1538858" y="3846169"/>
            <a:ext cx="1549400" cy="842644"/>
            <a:chOff x="1538858" y="3846169"/>
            <a:chExt cx="1549400" cy="842644"/>
          </a:xfrm>
        </p:grpSpPr>
        <p:sp>
          <p:nvSpPr>
            <p:cNvPr id="12" name="object 12" descr=""/>
            <p:cNvSpPr/>
            <p:nvPr/>
          </p:nvSpPr>
          <p:spPr>
            <a:xfrm>
              <a:off x="1545208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6" y="829335"/>
                  </a:lnTo>
                  <a:lnTo>
                    <a:pt x="153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545208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6" y="829335"/>
                  </a:lnTo>
                  <a:lnTo>
                    <a:pt x="153644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769491" y="4102989"/>
            <a:ext cx="10877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Peer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Peer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035646" y="3140938"/>
            <a:ext cx="1549400" cy="842644"/>
            <a:chOff x="1035646" y="3140938"/>
            <a:chExt cx="1549400" cy="842644"/>
          </a:xfrm>
        </p:grpSpPr>
        <p:sp>
          <p:nvSpPr>
            <p:cNvPr id="16" name="object 16" descr=""/>
            <p:cNvSpPr/>
            <p:nvPr/>
          </p:nvSpPr>
          <p:spPr>
            <a:xfrm>
              <a:off x="1041996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5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5" y="829335"/>
                  </a:lnTo>
                  <a:lnTo>
                    <a:pt x="1536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041996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5" y="829335"/>
                  </a:lnTo>
                  <a:lnTo>
                    <a:pt x="1536445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150416" y="3397757"/>
            <a:ext cx="13201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KNX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IBI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anlæg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5964809" y="3561969"/>
            <a:ext cx="0" cy="2523490"/>
          </a:xfrm>
          <a:custGeom>
            <a:avLst/>
            <a:gdLst/>
            <a:ahLst/>
            <a:cxnLst/>
            <a:rect l="l" t="t" r="r" b="b"/>
            <a:pathLst>
              <a:path w="0" h="2523490">
                <a:moveTo>
                  <a:pt x="0" y="0"/>
                </a:moveTo>
                <a:lnTo>
                  <a:pt x="0" y="2523401"/>
                </a:lnTo>
              </a:path>
            </a:pathLst>
          </a:custGeom>
          <a:ln w="25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5964809" y="2029079"/>
            <a:ext cx="0" cy="703580"/>
          </a:xfrm>
          <a:custGeom>
            <a:avLst/>
            <a:gdLst/>
            <a:ahLst/>
            <a:cxnLst/>
            <a:rect l="l" t="t" r="r" b="b"/>
            <a:pathLst>
              <a:path w="0" h="703580">
                <a:moveTo>
                  <a:pt x="0" y="0"/>
                </a:moveTo>
                <a:lnTo>
                  <a:pt x="0" y="703554"/>
                </a:lnTo>
              </a:path>
            </a:pathLst>
          </a:custGeom>
          <a:ln w="25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9649841" y="3846169"/>
            <a:ext cx="1549400" cy="842644"/>
            <a:chOff x="9649841" y="3846169"/>
            <a:chExt cx="1549400" cy="842644"/>
          </a:xfrm>
        </p:grpSpPr>
        <p:sp>
          <p:nvSpPr>
            <p:cNvPr id="22" name="object 22" descr=""/>
            <p:cNvSpPr/>
            <p:nvPr/>
          </p:nvSpPr>
          <p:spPr>
            <a:xfrm>
              <a:off x="9656191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6" y="829335"/>
                  </a:lnTo>
                  <a:lnTo>
                    <a:pt x="153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9656191" y="3852519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6" y="829335"/>
                  </a:lnTo>
                  <a:lnTo>
                    <a:pt x="153644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10103866" y="4102989"/>
            <a:ext cx="6426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Polling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9135871" y="3140938"/>
            <a:ext cx="1549400" cy="842644"/>
            <a:chOff x="9135871" y="3140938"/>
            <a:chExt cx="1549400" cy="842644"/>
          </a:xfrm>
        </p:grpSpPr>
        <p:sp>
          <p:nvSpPr>
            <p:cNvPr id="26" name="object 26" descr=""/>
            <p:cNvSpPr/>
            <p:nvPr/>
          </p:nvSpPr>
          <p:spPr>
            <a:xfrm>
              <a:off x="9142221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1536446" y="0"/>
                  </a:moveTo>
                  <a:lnTo>
                    <a:pt x="0" y="0"/>
                  </a:lnTo>
                  <a:lnTo>
                    <a:pt x="0" y="829335"/>
                  </a:lnTo>
                  <a:lnTo>
                    <a:pt x="1536446" y="829335"/>
                  </a:lnTo>
                  <a:lnTo>
                    <a:pt x="153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9142221" y="3147288"/>
              <a:ext cx="1536700" cy="829944"/>
            </a:xfrm>
            <a:custGeom>
              <a:avLst/>
              <a:gdLst/>
              <a:ahLst/>
              <a:cxnLst/>
              <a:rect l="l" t="t" r="r" b="b"/>
              <a:pathLst>
                <a:path w="1536700" h="829945">
                  <a:moveTo>
                    <a:pt x="0" y="829335"/>
                  </a:moveTo>
                  <a:lnTo>
                    <a:pt x="1536446" y="829335"/>
                  </a:lnTo>
                  <a:lnTo>
                    <a:pt x="1536446" y="0"/>
                  </a:lnTo>
                  <a:lnTo>
                    <a:pt x="0" y="0"/>
                  </a:lnTo>
                  <a:lnTo>
                    <a:pt x="0" y="82933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9492488" y="3260597"/>
            <a:ext cx="8388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BMS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CTS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anlæg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710933" y="3852519"/>
            <a:ext cx="1536700" cy="829944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26084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BACnet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631057" y="3852519"/>
            <a:ext cx="1536700" cy="829944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 spc="-25">
                <a:latin typeface="Calibri"/>
                <a:cs typeface="Calibri"/>
              </a:rPr>
              <a:t>KNX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910454" y="2732633"/>
            <a:ext cx="2075180" cy="829944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125730" rIns="0" bIns="0" rtlCol="0" vert="horz">
            <a:spAutoFit/>
          </a:bodyPr>
          <a:lstStyle/>
          <a:p>
            <a:pPr marL="344170" marR="211454" indent="-125095">
              <a:lnSpc>
                <a:spcPct val="100000"/>
              </a:lnSpc>
              <a:spcBef>
                <a:spcPts val="990"/>
              </a:spcBef>
            </a:pPr>
            <a:r>
              <a:rPr dirty="0" sz="1800" spc="-10">
                <a:latin typeface="Calibri"/>
                <a:cs typeface="Calibri"/>
              </a:rPr>
              <a:t>Protokol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Gateway </a:t>
            </a:r>
            <a:r>
              <a:rPr dirty="0" sz="1800">
                <a:latin typeface="Calibri"/>
                <a:cs typeface="Calibri"/>
              </a:rPr>
              <a:t>som </a:t>
            </a:r>
            <a:r>
              <a:rPr dirty="0" sz="1800" spc="-10">
                <a:latin typeface="Calibri"/>
                <a:cs typeface="Calibri"/>
              </a:rPr>
              <a:t>SpaceLYnx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425566" y="1572005"/>
            <a:ext cx="10687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Hvordan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så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3410" y="1923033"/>
            <a:ext cx="920165" cy="65874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30796" y="2079574"/>
            <a:ext cx="1696593" cy="32269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8412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5"/>
              </a:spcBef>
            </a:pPr>
            <a:r>
              <a:rPr dirty="0"/>
              <a:t>Udveksling</a:t>
            </a:r>
            <a:r>
              <a:rPr dirty="0" spc="-10"/>
              <a:t> </a:t>
            </a:r>
            <a:r>
              <a:rPr dirty="0"/>
              <a:t>af data, </a:t>
            </a:r>
            <a:r>
              <a:rPr dirty="0" spc="-10"/>
              <a:t>integration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10454" y="2732633"/>
            <a:ext cx="2075180" cy="829944"/>
          </a:xfrm>
          <a:prstGeom prst="rect">
            <a:avLst/>
          </a:prstGeom>
          <a:ln w="12700">
            <a:solidFill>
              <a:srgbClr val="172C5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219075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Protokol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Gateway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8768" y="2396083"/>
            <a:ext cx="3626485" cy="2031364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Calibri"/>
                <a:cs typeface="Calibri"/>
              </a:rPr>
              <a:t>KNX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system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udføres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separat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 spc="-10">
                <a:latin typeface="Calibri"/>
                <a:cs typeface="Calibri"/>
              </a:rPr>
              <a:t>Enterprise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grænse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til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BMS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løst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Calibri"/>
                <a:cs typeface="Calibri"/>
              </a:rPr>
              <a:t>ETS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database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importeres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Calibri"/>
                <a:cs typeface="Calibri"/>
              </a:rPr>
              <a:t>Der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”snuses” </a:t>
            </a:r>
            <a:r>
              <a:rPr dirty="0" sz="2000">
                <a:latin typeface="Calibri"/>
                <a:cs typeface="Calibri"/>
              </a:rPr>
              <a:t>på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KNX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linjerne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Calibri"/>
                <a:cs typeface="Calibri"/>
              </a:rPr>
              <a:t>Auto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40">
                <a:latin typeface="Calibri"/>
                <a:cs typeface="Calibri"/>
              </a:rPr>
              <a:t>TAG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kommer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med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over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717281" y="2396083"/>
            <a:ext cx="3335020" cy="2433955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Calibri"/>
                <a:cs typeface="Calibri"/>
              </a:rPr>
              <a:t>BMS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system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udføres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separat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 spc="-10">
                <a:latin typeface="Calibri"/>
                <a:cs typeface="Calibri"/>
              </a:rPr>
              <a:t>Enterprise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grænse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til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IBI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løst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 spc="-45">
                <a:latin typeface="Calibri"/>
                <a:cs typeface="Calibri"/>
              </a:rPr>
              <a:t>TAG </a:t>
            </a:r>
            <a:r>
              <a:rPr dirty="0" sz="2000" spc="-10">
                <a:latin typeface="Calibri"/>
                <a:cs typeface="Calibri"/>
              </a:rPr>
              <a:t>kommer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med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over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Calibri"/>
                <a:cs typeface="Calibri"/>
              </a:rPr>
              <a:t>Der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kommunikeres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på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BACnet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 spc="-10">
                <a:latin typeface="Calibri"/>
                <a:cs typeface="Calibri"/>
              </a:rPr>
              <a:t>Niagara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undercentral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 spc="-10">
                <a:latin typeface="Calibri"/>
                <a:cs typeface="Calibri"/>
              </a:rPr>
              <a:t>Visualiseres</a:t>
            </a:r>
            <a:r>
              <a:rPr dirty="0" sz="2000">
                <a:latin typeface="Calibri"/>
                <a:cs typeface="Calibri"/>
              </a:rPr>
              <a:t> på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BMS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skærm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3873" y="1561934"/>
            <a:ext cx="1873817" cy="6174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24012" y="1568958"/>
            <a:ext cx="920165" cy="6587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18914" y="4785347"/>
            <a:ext cx="2858262" cy="1708531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064" y="1198613"/>
            <a:ext cx="6638290" cy="55105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299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/>
              <a:t>KNX ETS projekt, </a:t>
            </a:r>
            <a:r>
              <a:rPr dirty="0" spc="-10"/>
              <a:t>eksport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5921" y="1027963"/>
            <a:ext cx="10602087" cy="52505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299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/>
              <a:t>Protokol </a:t>
            </a:r>
            <a:r>
              <a:rPr dirty="0" spc="-10"/>
              <a:t>Gateway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9464" y="1179575"/>
            <a:ext cx="10376662" cy="49926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299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/>
              <a:t>Gateway</a:t>
            </a:r>
            <a:r>
              <a:rPr dirty="0" spc="-40"/>
              <a:t> </a:t>
            </a:r>
            <a:r>
              <a:rPr dirty="0" spc="-10"/>
              <a:t>Import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0351" y="1566379"/>
            <a:ext cx="11139424" cy="470344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299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/>
              <a:t>Niagara</a:t>
            </a:r>
            <a:r>
              <a:rPr dirty="0" spc="-30"/>
              <a:t> </a:t>
            </a:r>
            <a:r>
              <a:rPr dirty="0" spc="-25"/>
              <a:t>BMS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143" y="1231646"/>
            <a:ext cx="8801608" cy="53605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299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/>
              <a:t>Almindeligt </a:t>
            </a:r>
            <a:r>
              <a:rPr dirty="0" spc="-10"/>
              <a:t>BACnet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613" y="0"/>
            <a:ext cx="11832590" cy="6858000"/>
            <a:chOff x="359613" y="0"/>
            <a:chExt cx="1183259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613" y="0"/>
              <a:ext cx="11472799" cy="685799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4530" y="0"/>
              <a:ext cx="577469" cy="4762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5961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380016"/>
                </a:solidFill>
              </a:rPr>
              <a:t>Dagsorden</a:t>
            </a:r>
            <a:endParaRPr sz="4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81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Introduktion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10"/>
              <a:t>Hvorfor</a:t>
            </a:r>
            <a:r>
              <a:rPr dirty="0" spc="-85"/>
              <a:t> </a:t>
            </a:r>
            <a:r>
              <a:rPr dirty="0"/>
              <a:t>er</a:t>
            </a:r>
            <a:r>
              <a:rPr dirty="0" spc="-110"/>
              <a:t> </a:t>
            </a:r>
            <a:r>
              <a:rPr dirty="0"/>
              <a:t>der</a:t>
            </a:r>
            <a:r>
              <a:rPr dirty="0" spc="-105"/>
              <a:t> </a:t>
            </a:r>
            <a:r>
              <a:rPr dirty="0"/>
              <a:t>brug</a:t>
            </a:r>
            <a:r>
              <a:rPr dirty="0" spc="-10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 spc="-10"/>
              <a:t>integration</a:t>
            </a:r>
            <a:r>
              <a:rPr dirty="0" spc="-110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25"/>
              <a:t>BMS</a:t>
            </a: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Udfordringen</a:t>
            </a:r>
            <a:r>
              <a:rPr dirty="0" spc="-70"/>
              <a:t> </a:t>
            </a:r>
            <a:r>
              <a:rPr dirty="0"/>
              <a:t>med</a:t>
            </a:r>
            <a:r>
              <a:rPr dirty="0" spc="-8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mange</a:t>
            </a:r>
            <a:r>
              <a:rPr dirty="0" spc="-80"/>
              <a:t> </a:t>
            </a:r>
            <a:r>
              <a:rPr dirty="0" spc="-10"/>
              <a:t>systemer</a:t>
            </a: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pc="-20"/>
              <a:t>Effektiv</a:t>
            </a:r>
            <a:r>
              <a:rPr dirty="0" spc="-150"/>
              <a:t> </a:t>
            </a:r>
            <a:r>
              <a:rPr dirty="0"/>
              <a:t>og</a:t>
            </a:r>
            <a:r>
              <a:rPr dirty="0" spc="-120"/>
              <a:t> </a:t>
            </a:r>
            <a:r>
              <a:rPr dirty="0" spc="-10"/>
              <a:t>konstruktiv</a:t>
            </a:r>
            <a:r>
              <a:rPr dirty="0" spc="-120"/>
              <a:t> </a:t>
            </a:r>
            <a:r>
              <a:rPr dirty="0" spc="-10"/>
              <a:t>løsning</a:t>
            </a: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BMS</a:t>
            </a:r>
            <a:r>
              <a:rPr dirty="0" spc="-110"/>
              <a:t> </a:t>
            </a:r>
            <a:r>
              <a:rPr dirty="0"/>
              <a:t>og</a:t>
            </a:r>
            <a:r>
              <a:rPr dirty="0" spc="-110"/>
              <a:t> </a:t>
            </a:r>
            <a:r>
              <a:rPr dirty="0"/>
              <a:t>KNX</a:t>
            </a:r>
            <a:r>
              <a:rPr dirty="0" spc="-105"/>
              <a:t> </a:t>
            </a:r>
            <a:r>
              <a:rPr dirty="0"/>
              <a:t>med</a:t>
            </a:r>
            <a:r>
              <a:rPr dirty="0" spc="-110"/>
              <a:t> </a:t>
            </a:r>
            <a:r>
              <a:rPr dirty="0" spc="-10"/>
              <a:t>Niagara,</a:t>
            </a:r>
            <a:r>
              <a:rPr dirty="0" spc="-110"/>
              <a:t> </a:t>
            </a:r>
            <a:r>
              <a:rPr dirty="0" spc="-10"/>
              <a:t>hvordan</a:t>
            </a:r>
            <a:r>
              <a:rPr dirty="0" spc="-85"/>
              <a:t> </a:t>
            </a:r>
            <a:r>
              <a:rPr dirty="0"/>
              <a:t>gør</a:t>
            </a:r>
            <a:r>
              <a:rPr dirty="0" spc="-110"/>
              <a:t> </a:t>
            </a:r>
            <a:r>
              <a:rPr dirty="0" spc="-25"/>
              <a:t>vi</a:t>
            </a: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>
                <a:solidFill>
                  <a:srgbClr val="000000"/>
                </a:solidFill>
              </a:rPr>
              <a:t>Fælles</a:t>
            </a:r>
            <a:r>
              <a:rPr dirty="0" spc="-17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opsummering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78227" y="306107"/>
            <a:ext cx="2253615" cy="1059180"/>
            <a:chOff x="9578227" y="306107"/>
            <a:chExt cx="2253615" cy="1059180"/>
          </a:xfrm>
        </p:grpSpPr>
        <p:sp>
          <p:nvSpPr>
            <p:cNvPr id="5" name="object 5" descr=""/>
            <p:cNvSpPr/>
            <p:nvPr/>
          </p:nvSpPr>
          <p:spPr>
            <a:xfrm>
              <a:off x="11062495" y="767163"/>
              <a:ext cx="768985" cy="598170"/>
            </a:xfrm>
            <a:custGeom>
              <a:avLst/>
              <a:gdLst/>
              <a:ahLst/>
              <a:cxnLst/>
              <a:rect l="l" t="t" r="r" b="b"/>
              <a:pathLst>
                <a:path w="768984" h="598169">
                  <a:moveTo>
                    <a:pt x="586411" y="381431"/>
                  </a:moveTo>
                  <a:lnTo>
                    <a:pt x="382392" y="381431"/>
                  </a:lnTo>
                  <a:lnTo>
                    <a:pt x="564482" y="597977"/>
                  </a:lnTo>
                  <a:lnTo>
                    <a:pt x="768721" y="597689"/>
                  </a:lnTo>
                  <a:lnTo>
                    <a:pt x="586411" y="381431"/>
                  </a:lnTo>
                  <a:close/>
                </a:path>
                <a:path w="768984" h="598169">
                  <a:moveTo>
                    <a:pt x="62128" y="0"/>
                  </a:moveTo>
                  <a:lnTo>
                    <a:pt x="303778" y="287800"/>
                  </a:lnTo>
                  <a:lnTo>
                    <a:pt x="0" y="597689"/>
                  </a:lnTo>
                  <a:lnTo>
                    <a:pt x="171626" y="597689"/>
                  </a:lnTo>
                  <a:lnTo>
                    <a:pt x="382392" y="381431"/>
                  </a:lnTo>
                  <a:lnTo>
                    <a:pt x="586411" y="381431"/>
                  </a:lnTo>
                  <a:lnTo>
                    <a:pt x="492395" y="269908"/>
                  </a:lnTo>
                  <a:lnTo>
                    <a:pt x="585561" y="176229"/>
                  </a:lnTo>
                  <a:lnTo>
                    <a:pt x="413733" y="176229"/>
                  </a:lnTo>
                  <a:lnTo>
                    <a:pt x="262551" y="167"/>
                  </a:lnTo>
                  <a:lnTo>
                    <a:pt x="62128" y="0"/>
                  </a:lnTo>
                  <a:close/>
                </a:path>
                <a:path w="768984" h="598169">
                  <a:moveTo>
                    <a:pt x="760658" y="167"/>
                  </a:moveTo>
                  <a:lnTo>
                    <a:pt x="589007" y="167"/>
                  </a:lnTo>
                  <a:lnTo>
                    <a:pt x="413733" y="176229"/>
                  </a:lnTo>
                  <a:lnTo>
                    <a:pt x="585561" y="176229"/>
                  </a:lnTo>
                  <a:lnTo>
                    <a:pt x="760658" y="167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20530" y="766539"/>
              <a:ext cx="645160" cy="598805"/>
            </a:xfrm>
            <a:custGeom>
              <a:avLst/>
              <a:gdLst/>
              <a:ahLst/>
              <a:cxnLst/>
              <a:rect l="l" t="t" r="r" b="b"/>
              <a:pathLst>
                <a:path w="645159" h="598805">
                  <a:moveTo>
                    <a:pt x="208942" y="0"/>
                  </a:moveTo>
                  <a:lnTo>
                    <a:pt x="0" y="119"/>
                  </a:lnTo>
                  <a:lnTo>
                    <a:pt x="0" y="598528"/>
                  </a:lnTo>
                  <a:lnTo>
                    <a:pt x="172659" y="598529"/>
                  </a:lnTo>
                  <a:lnTo>
                    <a:pt x="172586" y="226834"/>
                  </a:lnTo>
                  <a:lnTo>
                    <a:pt x="369763" y="226834"/>
                  </a:lnTo>
                  <a:lnTo>
                    <a:pt x="208942" y="0"/>
                  </a:lnTo>
                  <a:close/>
                </a:path>
                <a:path w="645159" h="598805">
                  <a:moveTo>
                    <a:pt x="369763" y="226834"/>
                  </a:moveTo>
                  <a:lnTo>
                    <a:pt x="172586" y="226834"/>
                  </a:lnTo>
                  <a:lnTo>
                    <a:pt x="447569" y="598529"/>
                  </a:lnTo>
                  <a:lnTo>
                    <a:pt x="645065" y="598529"/>
                  </a:lnTo>
                  <a:lnTo>
                    <a:pt x="645064" y="374452"/>
                  </a:lnTo>
                  <a:lnTo>
                    <a:pt x="474421" y="374452"/>
                  </a:lnTo>
                  <a:lnTo>
                    <a:pt x="369763" y="226834"/>
                  </a:lnTo>
                  <a:close/>
                </a:path>
                <a:path w="645159" h="598805">
                  <a:moveTo>
                    <a:pt x="645064" y="623"/>
                  </a:moveTo>
                  <a:lnTo>
                    <a:pt x="473005" y="1175"/>
                  </a:lnTo>
                  <a:lnTo>
                    <a:pt x="474421" y="374452"/>
                  </a:lnTo>
                  <a:lnTo>
                    <a:pt x="645064" y="374452"/>
                  </a:lnTo>
                  <a:lnTo>
                    <a:pt x="645064" y="623"/>
                  </a:lnTo>
                  <a:close/>
                </a:path>
              </a:pathLst>
            </a:custGeom>
            <a:solidFill>
              <a:srgbClr val="9BA0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578227" y="766731"/>
              <a:ext cx="646430" cy="598170"/>
            </a:xfrm>
            <a:custGeom>
              <a:avLst/>
              <a:gdLst/>
              <a:ahLst/>
              <a:cxnLst/>
              <a:rect l="l" t="t" r="r" b="b"/>
              <a:pathLst>
                <a:path w="646429" h="598169">
                  <a:moveTo>
                    <a:pt x="402" y="599"/>
                  </a:moveTo>
                  <a:lnTo>
                    <a:pt x="0" y="598097"/>
                  </a:lnTo>
                  <a:lnTo>
                    <a:pt x="171638" y="598121"/>
                  </a:lnTo>
                  <a:lnTo>
                    <a:pt x="171638" y="427479"/>
                  </a:lnTo>
                  <a:lnTo>
                    <a:pt x="239444" y="358743"/>
                  </a:lnTo>
                  <a:lnTo>
                    <a:pt x="443183" y="358743"/>
                  </a:lnTo>
                  <a:lnTo>
                    <a:pt x="374236" y="277319"/>
                  </a:lnTo>
                  <a:lnTo>
                    <a:pt x="353904" y="251729"/>
                  </a:lnTo>
                  <a:lnTo>
                    <a:pt x="171638" y="251729"/>
                  </a:lnTo>
                  <a:lnTo>
                    <a:pt x="171638" y="671"/>
                  </a:lnTo>
                  <a:lnTo>
                    <a:pt x="402" y="599"/>
                  </a:lnTo>
                  <a:close/>
                </a:path>
                <a:path w="646429" h="598169">
                  <a:moveTo>
                    <a:pt x="443183" y="358743"/>
                  </a:moveTo>
                  <a:lnTo>
                    <a:pt x="239444" y="358743"/>
                  </a:lnTo>
                  <a:lnTo>
                    <a:pt x="440900" y="598121"/>
                  </a:lnTo>
                  <a:lnTo>
                    <a:pt x="645883" y="598121"/>
                  </a:lnTo>
                  <a:lnTo>
                    <a:pt x="443183" y="358743"/>
                  </a:lnTo>
                  <a:close/>
                </a:path>
                <a:path w="646429" h="598169">
                  <a:moveTo>
                    <a:pt x="593113" y="0"/>
                  </a:moveTo>
                  <a:lnTo>
                    <a:pt x="419326" y="0"/>
                  </a:lnTo>
                  <a:lnTo>
                    <a:pt x="171638" y="251729"/>
                  </a:lnTo>
                  <a:lnTo>
                    <a:pt x="353904" y="251729"/>
                  </a:lnTo>
                  <a:lnTo>
                    <a:pt x="349903" y="246692"/>
                  </a:lnTo>
                  <a:lnTo>
                    <a:pt x="593113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04219" y="306251"/>
              <a:ext cx="1118870" cy="426720"/>
            </a:xfrm>
            <a:custGeom>
              <a:avLst/>
              <a:gdLst/>
              <a:ahLst/>
              <a:cxnLst/>
              <a:rect l="l" t="t" r="r" b="b"/>
              <a:pathLst>
                <a:path w="1118870" h="426720">
                  <a:moveTo>
                    <a:pt x="0" y="0"/>
                  </a:moveTo>
                  <a:lnTo>
                    <a:pt x="0" y="108236"/>
                  </a:lnTo>
                  <a:lnTo>
                    <a:pt x="53323" y="109146"/>
                  </a:lnTo>
                  <a:lnTo>
                    <a:pt x="106162" y="111794"/>
                  </a:lnTo>
                  <a:lnTo>
                    <a:pt x="158493" y="116152"/>
                  </a:lnTo>
                  <a:lnTo>
                    <a:pt x="210291" y="122194"/>
                  </a:lnTo>
                  <a:lnTo>
                    <a:pt x="261533" y="129892"/>
                  </a:lnTo>
                  <a:lnTo>
                    <a:pt x="312196" y="139221"/>
                  </a:lnTo>
                  <a:lnTo>
                    <a:pt x="362255" y="150153"/>
                  </a:lnTo>
                  <a:lnTo>
                    <a:pt x="411686" y="162662"/>
                  </a:lnTo>
                  <a:lnTo>
                    <a:pt x="460467" y="176720"/>
                  </a:lnTo>
                  <a:lnTo>
                    <a:pt x="508572" y="192301"/>
                  </a:lnTo>
                  <a:lnTo>
                    <a:pt x="555979" y="209378"/>
                  </a:lnTo>
                  <a:lnTo>
                    <a:pt x="602662" y="227925"/>
                  </a:lnTo>
                  <a:lnTo>
                    <a:pt x="648600" y="247913"/>
                  </a:lnTo>
                  <a:lnTo>
                    <a:pt x="693767" y="269318"/>
                  </a:lnTo>
                  <a:lnTo>
                    <a:pt x="738140" y="292111"/>
                  </a:lnTo>
                  <a:lnTo>
                    <a:pt x="781695" y="316266"/>
                  </a:lnTo>
                  <a:lnTo>
                    <a:pt x="824408" y="341756"/>
                  </a:lnTo>
                  <a:lnTo>
                    <a:pt x="866256" y="368554"/>
                  </a:lnTo>
                  <a:lnTo>
                    <a:pt x="907214" y="396634"/>
                  </a:lnTo>
                  <a:lnTo>
                    <a:pt x="947259" y="425968"/>
                  </a:lnTo>
                  <a:lnTo>
                    <a:pt x="1118862" y="426112"/>
                  </a:lnTo>
                  <a:lnTo>
                    <a:pt x="1082683" y="394754"/>
                  </a:lnTo>
                  <a:lnTo>
                    <a:pt x="1045649" y="364426"/>
                  </a:lnTo>
                  <a:lnTo>
                    <a:pt x="1007778" y="335147"/>
                  </a:lnTo>
                  <a:lnTo>
                    <a:pt x="969089" y="306941"/>
                  </a:lnTo>
                  <a:lnTo>
                    <a:pt x="929600" y="279828"/>
                  </a:lnTo>
                  <a:lnTo>
                    <a:pt x="889331" y="253829"/>
                  </a:lnTo>
                  <a:lnTo>
                    <a:pt x="848300" y="228966"/>
                  </a:lnTo>
                  <a:lnTo>
                    <a:pt x="806525" y="205260"/>
                  </a:lnTo>
                  <a:lnTo>
                    <a:pt x="764026" y="182733"/>
                  </a:lnTo>
                  <a:lnTo>
                    <a:pt x="720820" y="161406"/>
                  </a:lnTo>
                  <a:lnTo>
                    <a:pt x="676927" y="141300"/>
                  </a:lnTo>
                  <a:lnTo>
                    <a:pt x="632365" y="122436"/>
                  </a:lnTo>
                  <a:lnTo>
                    <a:pt x="587154" y="104836"/>
                  </a:lnTo>
                  <a:lnTo>
                    <a:pt x="541310" y="88522"/>
                  </a:lnTo>
                  <a:lnTo>
                    <a:pt x="494854" y="73515"/>
                  </a:lnTo>
                  <a:lnTo>
                    <a:pt x="447804" y="59835"/>
                  </a:lnTo>
                  <a:lnTo>
                    <a:pt x="400178" y="47505"/>
                  </a:lnTo>
                  <a:lnTo>
                    <a:pt x="351996" y="36545"/>
                  </a:lnTo>
                  <a:lnTo>
                    <a:pt x="303275" y="26977"/>
                  </a:lnTo>
                  <a:lnTo>
                    <a:pt x="254035" y="18823"/>
                  </a:lnTo>
                  <a:lnTo>
                    <a:pt x="204294" y="12103"/>
                  </a:lnTo>
                  <a:lnTo>
                    <a:pt x="154071" y="6840"/>
                  </a:lnTo>
                  <a:lnTo>
                    <a:pt x="103385" y="3054"/>
                  </a:lnTo>
                  <a:lnTo>
                    <a:pt x="52253" y="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78313" y="306107"/>
              <a:ext cx="1126490" cy="426720"/>
            </a:xfrm>
            <a:custGeom>
              <a:avLst/>
              <a:gdLst/>
              <a:ahLst/>
              <a:cxnLst/>
              <a:rect l="l" t="t" r="r" b="b"/>
              <a:pathLst>
                <a:path w="1126490" h="426720">
                  <a:moveTo>
                    <a:pt x="1125905" y="0"/>
                  </a:moveTo>
                  <a:lnTo>
                    <a:pt x="1074356" y="788"/>
                  </a:lnTo>
                  <a:lnTo>
                    <a:pt x="1023155" y="3100"/>
                  </a:lnTo>
                  <a:lnTo>
                    <a:pt x="972329" y="6912"/>
                  </a:lnTo>
                  <a:lnTo>
                    <a:pt x="921902" y="12204"/>
                  </a:lnTo>
                  <a:lnTo>
                    <a:pt x="871900" y="18953"/>
                  </a:lnTo>
                  <a:lnTo>
                    <a:pt x="822348" y="27139"/>
                  </a:lnTo>
                  <a:lnTo>
                    <a:pt x="773271" y="36738"/>
                  </a:lnTo>
                  <a:lnTo>
                    <a:pt x="724695" y="47730"/>
                  </a:lnTo>
                  <a:lnTo>
                    <a:pt x="676645" y="60093"/>
                  </a:lnTo>
                  <a:lnTo>
                    <a:pt x="629147" y="73804"/>
                  </a:lnTo>
                  <a:lnTo>
                    <a:pt x="582224" y="88843"/>
                  </a:lnTo>
                  <a:lnTo>
                    <a:pt x="535904" y="105187"/>
                  </a:lnTo>
                  <a:lnTo>
                    <a:pt x="490210" y="122816"/>
                  </a:lnTo>
                  <a:lnTo>
                    <a:pt x="445169" y="141706"/>
                  </a:lnTo>
                  <a:lnTo>
                    <a:pt x="400805" y="161837"/>
                  </a:lnTo>
                  <a:lnTo>
                    <a:pt x="357145" y="183187"/>
                  </a:lnTo>
                  <a:lnTo>
                    <a:pt x="314212" y="205733"/>
                  </a:lnTo>
                  <a:lnTo>
                    <a:pt x="272033" y="229455"/>
                  </a:lnTo>
                  <a:lnTo>
                    <a:pt x="230633" y="254330"/>
                  </a:lnTo>
                  <a:lnTo>
                    <a:pt x="190036" y="280338"/>
                  </a:lnTo>
                  <a:lnTo>
                    <a:pt x="150269" y="307455"/>
                  </a:lnTo>
                  <a:lnTo>
                    <a:pt x="111357" y="335661"/>
                  </a:lnTo>
                  <a:lnTo>
                    <a:pt x="73324" y="364933"/>
                  </a:lnTo>
                  <a:lnTo>
                    <a:pt x="36197" y="395251"/>
                  </a:lnTo>
                  <a:lnTo>
                    <a:pt x="0" y="426592"/>
                  </a:lnTo>
                  <a:lnTo>
                    <a:pt x="171840" y="426592"/>
                  </a:lnTo>
                  <a:lnTo>
                    <a:pt x="211971" y="397216"/>
                  </a:lnTo>
                  <a:lnTo>
                    <a:pt x="253084" y="369094"/>
                  </a:lnTo>
                  <a:lnTo>
                    <a:pt x="295147" y="342252"/>
                  </a:lnTo>
                  <a:lnTo>
                    <a:pt x="338129" y="316717"/>
                  </a:lnTo>
                  <a:lnTo>
                    <a:pt x="381999" y="292517"/>
                  </a:lnTo>
                  <a:lnTo>
                    <a:pt x="426724" y="269680"/>
                  </a:lnTo>
                  <a:lnTo>
                    <a:pt x="472273" y="248233"/>
                  </a:lnTo>
                  <a:lnTo>
                    <a:pt x="518614" y="228203"/>
                  </a:lnTo>
                  <a:lnTo>
                    <a:pt x="565716" y="209618"/>
                  </a:lnTo>
                  <a:lnTo>
                    <a:pt x="613548" y="192505"/>
                  </a:lnTo>
                  <a:lnTo>
                    <a:pt x="662078" y="176892"/>
                  </a:lnTo>
                  <a:lnTo>
                    <a:pt x="711274" y="162805"/>
                  </a:lnTo>
                  <a:lnTo>
                    <a:pt x="761105" y="150273"/>
                  </a:lnTo>
                  <a:lnTo>
                    <a:pt x="811538" y="139324"/>
                  </a:lnTo>
                  <a:lnTo>
                    <a:pt x="862544" y="129983"/>
                  </a:lnTo>
                  <a:lnTo>
                    <a:pt x="914090" y="122279"/>
                  </a:lnTo>
                  <a:lnTo>
                    <a:pt x="966144" y="116240"/>
                  </a:lnTo>
                  <a:lnTo>
                    <a:pt x="1018675" y="111892"/>
                  </a:lnTo>
                  <a:lnTo>
                    <a:pt x="1071651" y="109263"/>
                  </a:lnTo>
                  <a:lnTo>
                    <a:pt x="1125905" y="108380"/>
                  </a:lnTo>
                  <a:lnTo>
                    <a:pt x="1125905" y="0"/>
                  </a:lnTo>
                  <a:close/>
                </a:path>
              </a:pathLst>
            </a:custGeom>
            <a:solidFill>
              <a:srgbClr val="4BA93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4030" y="1515060"/>
            <a:ext cx="132943" cy="1495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670" y="1514029"/>
            <a:ext cx="158620" cy="1505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5086" y="1515060"/>
            <a:ext cx="123872" cy="14956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687398" y="1515075"/>
            <a:ext cx="33020" cy="149860"/>
          </a:xfrm>
          <a:custGeom>
            <a:avLst/>
            <a:gdLst/>
            <a:ahLst/>
            <a:cxnLst/>
            <a:rect l="l" t="t" r="r" b="b"/>
            <a:pathLst>
              <a:path w="33020" h="149860">
                <a:moveTo>
                  <a:pt x="32928" y="0"/>
                </a:moveTo>
                <a:lnTo>
                  <a:pt x="0" y="0"/>
                </a:lnTo>
                <a:lnTo>
                  <a:pt x="0" y="149545"/>
                </a:lnTo>
                <a:lnTo>
                  <a:pt x="32928" y="149545"/>
                </a:lnTo>
                <a:lnTo>
                  <a:pt x="32928" y="0"/>
                </a:lnTo>
                <a:close/>
              </a:path>
            </a:pathLst>
          </a:custGeom>
          <a:solidFill>
            <a:srgbClr val="006D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62720" y="1512494"/>
            <a:ext cx="159028" cy="1546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2683" y="1515061"/>
            <a:ext cx="132943" cy="1495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346" y="1514029"/>
            <a:ext cx="158620" cy="150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23662" y="1515061"/>
            <a:ext cx="107554" cy="1495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32133" y="1815740"/>
            <a:ext cx="131383" cy="14954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13118" y="1815740"/>
            <a:ext cx="109234" cy="149543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70179" y="1815740"/>
            <a:ext cx="126536" cy="14954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153109" y="1814675"/>
            <a:ext cx="506730" cy="151130"/>
            <a:chOff x="11153109" y="1814675"/>
            <a:chExt cx="506730" cy="1511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53109" y="1815740"/>
              <a:ext cx="143214" cy="14954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9734" y="1814675"/>
              <a:ext cx="152165" cy="1506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430" y="1815740"/>
              <a:ext cx="123800" cy="149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3793" y="1815740"/>
            <a:ext cx="127424" cy="14968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299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00"/>
              </a:spcBef>
            </a:pPr>
            <a:r>
              <a:rPr dirty="0"/>
              <a:t>Fælles</a:t>
            </a:r>
            <a:r>
              <a:rPr dirty="0" spc="-15"/>
              <a:t> </a:t>
            </a:r>
            <a:r>
              <a:rPr dirty="0" spc="-10"/>
              <a:t>opsummering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4531" y="0"/>
            <a:ext cx="577469" cy="4762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8591" y="1973969"/>
            <a:ext cx="5722493" cy="3785036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70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6500" spc="-12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6500" spc="-12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6500" spc="-6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6500" spc="-135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6500" spc="-6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6500" spc="-25">
                <a:solidFill>
                  <a:srgbClr val="FFFFFF"/>
                </a:solidFill>
                <a:latin typeface="Trebuchet MS"/>
                <a:cs typeface="Trebuchet MS"/>
              </a:rPr>
              <a:t>nu</a:t>
            </a:r>
            <a:endParaRPr sz="65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525771" y="3114802"/>
            <a:ext cx="316928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70" b="1">
                <a:solidFill>
                  <a:srgbClr val="FFFFFF"/>
                </a:solidFill>
                <a:latin typeface="Trebuchet MS"/>
                <a:cs typeface="Trebuchet MS"/>
              </a:rPr>
              <a:t>Tak</a:t>
            </a:r>
            <a:r>
              <a:rPr dirty="0" sz="2100" spc="-100" b="1">
                <a:solidFill>
                  <a:srgbClr val="FFFFFF"/>
                </a:solidFill>
                <a:latin typeface="Trebuchet MS"/>
                <a:cs typeface="Trebuchet MS"/>
              </a:rPr>
              <a:t> for</a:t>
            </a:r>
            <a:r>
              <a:rPr dirty="0" sz="21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00" spc="-10" b="1">
                <a:solidFill>
                  <a:srgbClr val="FFFFFF"/>
                </a:solidFill>
                <a:latin typeface="Trebuchet MS"/>
                <a:cs typeface="Trebuchet MS"/>
              </a:rPr>
              <a:t>opmærksomheden</a:t>
            </a:r>
            <a:endParaRPr sz="21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1767" y="4636299"/>
            <a:ext cx="2239644" cy="20331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Nikolaj Ditlev Andersen</dc:creator>
  <dc:title>PowerPoint-præsentation</dc:title>
  <dcterms:created xsi:type="dcterms:W3CDTF">2024-11-05T10:39:48Z</dcterms:created>
  <dcterms:modified xsi:type="dcterms:W3CDTF">2024-11-05T10:39:48Z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2024-10-31T00:00:00Z</vt:filetime>
  </property>
  <property fmtid="{D5CDD505-2E9C-101B-9397-08002B2CF9AE}" pid="3" name="Creator">
    <vt:lpwstr>Microsoft® PowerPoint® til Microsoft 365</vt:lpwstr>
  </property>
  <property fmtid="{D5CDD505-2E9C-101B-9397-08002B2CF9AE}" pid="4" name="LastSaved">
    <vt:filetime>2024-11-05T00:00:00Z</vt:filetime>
  </property>
  <property fmtid="{D5CDD505-2E9C-101B-9397-08002B2CF9AE}" pid="5" name="Producer">
    <vt:lpwstr>Microsoft® PowerPoint® til Microsoft 365</vt:lpwstr>
  </property>
</Properties>
</file>