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9" r:id="rId2"/>
    <p:sldId id="260" r:id="rId3"/>
    <p:sldId id="256" r:id="rId4"/>
    <p:sldId id="261" r:id="rId5"/>
    <p:sldId id="262" r:id="rId6"/>
    <p:sldId id="257" r:id="rId7"/>
    <p:sldId id="264" r:id="rId8"/>
    <p:sldId id="263" r:id="rId9"/>
    <p:sldId id="265" r:id="rId10"/>
    <p:sldId id="266" r:id="rId11"/>
    <p:sldId id="268" r:id="rId12"/>
    <p:sldId id="259" r:id="rId13"/>
  </p:sldIdLst>
  <p:sldSz cx="12192000" cy="6858000"/>
  <p:notesSz cx="6858000" cy="9144000"/>
  <p:embeddedFontLst>
    <p:embeddedFont>
      <p:font typeface="Aptos ExtraBold" panose="020B0004020202020204" pitchFamily="34" charset="0"/>
      <p:bold r:id="rId14"/>
      <p:boldItalic r:id="rId15"/>
    </p:embeddedFont>
    <p:embeddedFont>
      <p:font typeface="Raleway" pitchFamily="2" charset="0"/>
      <p:regular r:id="rId16"/>
      <p:bold r:id="rId17"/>
      <p:italic r:id="rId18"/>
      <p:boldItalic r:id="rId19"/>
    </p:embeddedFont>
    <p:embeddedFont>
      <p:font typeface="Segoe UI Symbol" panose="020B0502040204020203" pitchFamily="34" charset="0"/>
      <p:regular r:id="rId20"/>
    </p:embeddedFont>
  </p:embeddedFont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B4E"/>
    <a:srgbClr val="329C32"/>
    <a:srgbClr val="00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F62B16-639D-4113-84B4-2F81AE3A0D7B}" v="14" dt="2024-10-29T20:12:00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15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Johnsen" userId="dba602975f13c6c5" providerId="LiveId" clId="{38F62B16-639D-4113-84B4-2F81AE3A0D7B}"/>
    <pc:docChg chg="custSel addSld modSld sldOrd">
      <pc:chgData name="Simon Johnsen" userId="dba602975f13c6c5" providerId="LiveId" clId="{38F62B16-639D-4113-84B4-2F81AE3A0D7B}" dt="2024-10-29T20:12:02.851" v="225"/>
      <pc:docMkLst>
        <pc:docMk/>
      </pc:docMkLst>
      <pc:sldChg chg="delSp modSp mod">
        <pc:chgData name="Simon Johnsen" userId="dba602975f13c6c5" providerId="LiveId" clId="{38F62B16-639D-4113-84B4-2F81AE3A0D7B}" dt="2024-10-29T09:35:15.729" v="222" actId="478"/>
        <pc:sldMkLst>
          <pc:docMk/>
          <pc:sldMk cId="330547119" sldId="256"/>
        </pc:sldMkLst>
        <pc:spChg chg="mod">
          <ac:chgData name="Simon Johnsen" userId="dba602975f13c6c5" providerId="LiveId" clId="{38F62B16-639D-4113-84B4-2F81AE3A0D7B}" dt="2024-10-29T08:14:17.415" v="9" actId="14100"/>
          <ac:spMkLst>
            <pc:docMk/>
            <pc:sldMk cId="330547119" sldId="256"/>
            <ac:spMk id="44" creationId="{25206831-FBA7-9BAE-44CF-0D2860344979}"/>
          </ac:spMkLst>
        </pc:spChg>
        <pc:grpChg chg="mod">
          <ac:chgData name="Simon Johnsen" userId="dba602975f13c6c5" providerId="LiveId" clId="{38F62B16-639D-4113-84B4-2F81AE3A0D7B}" dt="2024-10-29T08:14:26.128" v="10" actId="1076"/>
          <ac:grpSpMkLst>
            <pc:docMk/>
            <pc:sldMk cId="330547119" sldId="256"/>
            <ac:grpSpMk id="39" creationId="{BBD47CB8-BF74-D5FE-AEDB-ECB5D1BA1E74}"/>
          </ac:grpSpMkLst>
        </pc:grpChg>
        <pc:picChg chg="del">
          <ac:chgData name="Simon Johnsen" userId="dba602975f13c6c5" providerId="LiveId" clId="{38F62B16-639D-4113-84B4-2F81AE3A0D7B}" dt="2024-10-29T09:35:15.729" v="222" actId="478"/>
          <ac:picMkLst>
            <pc:docMk/>
            <pc:sldMk cId="330547119" sldId="256"/>
            <ac:picMk id="46" creationId="{FD9989D9-1744-E4B0-6902-F82EF2A1C708}"/>
          </ac:picMkLst>
        </pc:picChg>
      </pc:sldChg>
      <pc:sldChg chg="modSp mod modAnim">
        <pc:chgData name="Simon Johnsen" userId="dba602975f13c6c5" providerId="LiveId" clId="{38F62B16-639D-4113-84B4-2F81AE3A0D7B}" dt="2024-10-29T09:14:55.459" v="160" actId="1076"/>
        <pc:sldMkLst>
          <pc:docMk/>
          <pc:sldMk cId="2538072855" sldId="257"/>
        </pc:sldMkLst>
        <pc:spChg chg="mod">
          <ac:chgData name="Simon Johnsen" userId="dba602975f13c6c5" providerId="LiveId" clId="{38F62B16-639D-4113-84B4-2F81AE3A0D7B}" dt="2024-10-29T09:02:49.122" v="158" actId="20577"/>
          <ac:spMkLst>
            <pc:docMk/>
            <pc:sldMk cId="2538072855" sldId="257"/>
            <ac:spMk id="2" creationId="{953D5D78-90DA-DB17-CB00-07A919801D7A}"/>
          </ac:spMkLst>
        </pc:spChg>
        <pc:spChg chg="mod">
          <ac:chgData name="Simon Johnsen" userId="dba602975f13c6c5" providerId="LiveId" clId="{38F62B16-639D-4113-84B4-2F81AE3A0D7B}" dt="2024-10-29T09:14:55.459" v="160" actId="1076"/>
          <ac:spMkLst>
            <pc:docMk/>
            <pc:sldMk cId="2538072855" sldId="257"/>
            <ac:spMk id="3" creationId="{2FD9BCE4-E9E7-66BA-1D3F-4735AC3891E1}"/>
          </ac:spMkLst>
        </pc:spChg>
      </pc:sldChg>
      <pc:sldChg chg="addSp modSp mod modAnim">
        <pc:chgData name="Simon Johnsen" userId="dba602975f13c6c5" providerId="LiveId" clId="{38F62B16-639D-4113-84B4-2F81AE3A0D7B}" dt="2024-10-29T09:32:44.636" v="213" actId="1076"/>
        <pc:sldMkLst>
          <pc:docMk/>
          <pc:sldMk cId="1528876539" sldId="259"/>
        </pc:sldMkLst>
        <pc:spChg chg="add mod">
          <ac:chgData name="Simon Johnsen" userId="dba602975f13c6c5" providerId="LiveId" clId="{38F62B16-639D-4113-84B4-2F81AE3A0D7B}" dt="2024-10-29T09:32:44.636" v="213" actId="1076"/>
          <ac:spMkLst>
            <pc:docMk/>
            <pc:sldMk cId="1528876539" sldId="259"/>
            <ac:spMk id="3" creationId="{A40AC4FC-431D-6574-B00E-D690ABA3DC6D}"/>
          </ac:spMkLst>
        </pc:spChg>
        <pc:spChg chg="mod">
          <ac:chgData name="Simon Johnsen" userId="dba602975f13c6c5" providerId="LiveId" clId="{38F62B16-639D-4113-84B4-2F81AE3A0D7B}" dt="2024-10-29T09:32:20.013" v="206" actId="20577"/>
          <ac:spMkLst>
            <pc:docMk/>
            <pc:sldMk cId="1528876539" sldId="259"/>
            <ac:spMk id="8" creationId="{DE2D569F-3AFD-209C-8517-0F42006EC75F}"/>
          </ac:spMkLst>
        </pc:spChg>
      </pc:sldChg>
      <pc:sldChg chg="modSp mod">
        <pc:chgData name="Simon Johnsen" userId="dba602975f13c6c5" providerId="LiveId" clId="{38F62B16-639D-4113-84B4-2F81AE3A0D7B}" dt="2024-10-29T09:30:57.971" v="196" actId="6549"/>
        <pc:sldMkLst>
          <pc:docMk/>
          <pc:sldMk cId="2653921699" sldId="264"/>
        </pc:sldMkLst>
        <pc:spChg chg="mod">
          <ac:chgData name="Simon Johnsen" userId="dba602975f13c6c5" providerId="LiveId" clId="{38F62B16-639D-4113-84B4-2F81AE3A0D7B}" dt="2024-10-29T09:30:57.971" v="196" actId="6549"/>
          <ac:spMkLst>
            <pc:docMk/>
            <pc:sldMk cId="2653921699" sldId="264"/>
            <ac:spMk id="12" creationId="{AA4ABB25-2C86-4164-C3C8-4099FD25B70D}"/>
          </ac:spMkLst>
        </pc:spChg>
      </pc:sldChg>
      <pc:sldChg chg="modSp mod">
        <pc:chgData name="Simon Johnsen" userId="dba602975f13c6c5" providerId="LiveId" clId="{38F62B16-639D-4113-84B4-2F81AE3A0D7B}" dt="2024-10-29T09:34:47.338" v="221" actId="20577"/>
        <pc:sldMkLst>
          <pc:docMk/>
          <pc:sldMk cId="1123119911" sldId="268"/>
        </pc:sldMkLst>
        <pc:spChg chg="mod">
          <ac:chgData name="Simon Johnsen" userId="dba602975f13c6c5" providerId="LiveId" clId="{38F62B16-639D-4113-84B4-2F81AE3A0D7B}" dt="2024-10-29T09:34:47.338" v="221" actId="20577"/>
          <ac:spMkLst>
            <pc:docMk/>
            <pc:sldMk cId="1123119911" sldId="268"/>
            <ac:spMk id="22" creationId="{5EA0FA3F-8B0C-11FE-8ED0-D84A6E16E727}"/>
          </ac:spMkLst>
        </pc:spChg>
      </pc:sldChg>
      <pc:sldChg chg="add ord">
        <pc:chgData name="Simon Johnsen" userId="dba602975f13c6c5" providerId="LiveId" clId="{38F62B16-639D-4113-84B4-2F81AE3A0D7B}" dt="2024-10-29T20:12:02.851" v="225"/>
        <pc:sldMkLst>
          <pc:docMk/>
          <pc:sldMk cId="3763404520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A28D2A-2EF9-E21B-7434-F330DDD9F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3351716-7245-5912-A371-A8EFF420B4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5E4C41-5561-851E-52F4-852CD6248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038812-092F-B6B4-9B4D-1C5C5D088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5216A51-813C-C497-90AF-F940DB61F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318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2ED2B-712B-6E6C-3617-A9897C2EB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49FB54-436B-2F29-7A10-3D797EBF5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697A44C-B7DF-8403-A891-6B56A0E96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5D41E4-652B-098F-12A3-BF477D5C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B05ADEF-5FB3-99E9-F264-F54915899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7338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14EE79-82B0-83E9-3FE7-E932294E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1A969B-9526-018F-704E-3AB5B0D8A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8CDAF15-C743-251E-B297-3CBEF21E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7F0EC1-DDF9-76B8-59BD-582FD2467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C23CDC-4D16-5025-9657-9DC60E28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0852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28957C-1713-A093-868A-DCB377622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12EF3E-F773-1C82-44FB-1F657AC68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8A9A11C-5236-DAF6-0776-5B714E2741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464CA15-6F8A-2DC1-7812-03C73CFE8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FF9EF2C-8E34-9F1D-1AC0-EBB431F8B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ED950AD-5F96-AE41-00E6-B250483E7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2254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CE7EE-B101-5B0C-9FCC-50EEA39B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08568F4-688E-B034-0ADD-8DE5DBEC4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951C326-268A-412F-F20E-812D6990A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4A8F7CD-DE7D-0712-0CC8-1EC6D7E16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7907FBD-8A98-3FA6-2E99-B110AFA36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40C4922-B886-3C24-60B3-977EB8464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237899F-CB24-1925-E939-C76331D63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37EFBCD-5368-EC40-2EA8-80D8A6576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149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68BEF-4A58-75D5-BDF6-5F90482A5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4B1E6B4-7471-48D1-5E83-C7802C66E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1B6295A-7E69-9B9E-86DC-C2AAF7F03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83D2BE2-5F4C-08F0-04F1-4F927B5CA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5581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642AA98-EA0B-49B7-CE74-E7D44ECC2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73E82DC-65AC-B2B6-01E8-9EF74B611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23CBF4E-123B-89E1-4A4C-31658528E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1975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EE51F5-6D89-F9DB-AAE8-D3337474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9A7E50-456F-CB25-CCDF-93E834A2B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CDB5DBD-8C61-8A21-D04F-0E8E04E5B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870CA34-8E65-2FC3-9E81-35B44630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770BFE0-EFDF-F41F-41BB-D6EB9744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AE7EDB3-8A64-C660-0378-D05EC3F9B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9203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3584CC-58D0-5F29-D8C0-DD1F48254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02BD508-EFFF-A6ED-A0DC-A1D039E59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1C0A620-75E0-1822-A3EB-7D00FAC07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DE9976E-C392-6C03-FF04-AE5A350FE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9BC473E-8EDB-CEA2-1566-0E1274C09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0E6C0C8-0787-129B-9514-8DB7B73AD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903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B2B7E8-5B87-41D1-900D-40E12DFB2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DDD6D34-DD30-7EC5-EFFB-04749D9B7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B08D80-31D9-238E-6974-46D6AA581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EDC8DC3-5597-E7F2-891E-4B511DAC5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45E84B-2228-2712-4913-6E91E9EA7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0776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CD7EFE4-0839-19F1-A22F-0934BBE46C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7608305-F648-5BBD-92D6-EE55E6EF7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C99EF3-FD85-5E98-9791-94A938074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B5CCA09-80F1-C441-1BCD-0FA510E4A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9DC9BB-290E-9297-53A8-01207D0CA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469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1A7695F-8112-2A0F-4EB6-014DFE0A7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F809BE-3D98-C29D-8762-E467F8547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A533D32-13E3-63B0-092C-F3BB87AAA3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36040-0E6E-437A-80B4-99017985D27B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F4C7EF-5764-8EF1-E16C-8DC6E988E7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D01495-C78B-1E31-7269-DD74FD53D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F6ECC-6BCB-4C53-AC5D-0C279AE5770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063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2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13.png"/><Relationship Id="rId7" Type="http://schemas.openxmlformats.org/officeDocument/2006/relationships/image" Target="../media/image24.jpg"/><Relationship Id="rId12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hyperlink" Target="http://www.dali-alliance.org/" TargetMode="External"/><Relationship Id="rId5" Type="http://schemas.openxmlformats.org/officeDocument/2006/relationships/image" Target="../media/image2.svg"/><Relationship Id="rId10" Type="http://schemas.openxmlformats.org/officeDocument/2006/relationships/image" Target="../media/image27.jpg"/><Relationship Id="rId4" Type="http://schemas.openxmlformats.org/officeDocument/2006/relationships/image" Target="../media/image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13.png"/><Relationship Id="rId7" Type="http://schemas.openxmlformats.org/officeDocument/2006/relationships/image" Target="../media/image3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1.png"/><Relationship Id="rId3" Type="http://schemas.openxmlformats.org/officeDocument/2006/relationships/image" Target="../media/image3.png"/><Relationship Id="rId7" Type="http://schemas.openxmlformats.org/officeDocument/2006/relationships/image" Target="../media/image36.jpg"/><Relationship Id="rId12" Type="http://schemas.openxmlformats.org/officeDocument/2006/relationships/image" Target="../media/image40.jpg"/><Relationship Id="rId17" Type="http://schemas.openxmlformats.org/officeDocument/2006/relationships/image" Target="../media/image43.jpg"/><Relationship Id="rId2" Type="http://schemas.openxmlformats.org/officeDocument/2006/relationships/image" Target="../media/image12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11" Type="http://schemas.openxmlformats.org/officeDocument/2006/relationships/image" Target="../media/image39.png"/><Relationship Id="rId5" Type="http://schemas.openxmlformats.org/officeDocument/2006/relationships/image" Target="../media/image30.png"/><Relationship Id="rId15" Type="http://schemas.openxmlformats.org/officeDocument/2006/relationships/image" Target="../media/image42.jpg"/><Relationship Id="rId10" Type="http://schemas.openxmlformats.org/officeDocument/2006/relationships/image" Target="../media/image29.jpg"/><Relationship Id="rId4" Type="http://schemas.openxmlformats.org/officeDocument/2006/relationships/image" Target="../media/image13.png"/><Relationship Id="rId9" Type="http://schemas.openxmlformats.org/officeDocument/2006/relationships/image" Target="../media/image38.jpg"/><Relationship Id="rId14" Type="http://schemas.openxmlformats.org/officeDocument/2006/relationships/image" Target="../media/image4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13.png"/><Relationship Id="rId7" Type="http://schemas.openxmlformats.org/officeDocument/2006/relationships/image" Target="../media/image44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3.png"/><Relationship Id="rId7" Type="http://schemas.openxmlformats.org/officeDocument/2006/relationships/image" Target="../media/image4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08EB8668-994D-364D-7064-A60BBF25077B}"/>
              </a:ext>
            </a:extLst>
          </p:cNvPr>
          <p:cNvSpPr/>
          <p:nvPr/>
        </p:nvSpPr>
        <p:spPr>
          <a:xfrm>
            <a:off x="0" y="0"/>
            <a:ext cx="12192000" cy="4518212"/>
          </a:xfrm>
          <a:prstGeom prst="rect">
            <a:avLst/>
          </a:prstGeom>
          <a:solidFill>
            <a:srgbClr val="0E2B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1136810" y="823656"/>
            <a:ext cx="6483190" cy="1894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0"/>
              </a:lnSpc>
            </a:pPr>
            <a:r>
              <a:rPr lang="da-DK" sz="65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KNX National Group Denmark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3831B1C-BE88-648C-7881-D50272AE3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95885" y="427246"/>
            <a:ext cx="1608686" cy="1200004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35751B37-B742-33E8-FFE6-D926C4DA35AC}"/>
              </a:ext>
            </a:extLst>
          </p:cNvPr>
          <p:cNvSpPr txBox="1"/>
          <p:nvPr/>
        </p:nvSpPr>
        <p:spPr>
          <a:xfrm>
            <a:off x="1248229" y="2975429"/>
            <a:ext cx="6371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dirty="0">
                <a:solidFill>
                  <a:schemeClr val="bg1"/>
                </a:solidFill>
                <a:latin typeface="Aptos" panose="020B0004020202020204" pitchFamily="34" charset="0"/>
              </a:rPr>
              <a:t>Brancheorganisation for producenter, distributører, rådgivere og leverandører af KNX i Danmark.</a:t>
            </a:r>
          </a:p>
        </p:txBody>
      </p:sp>
      <p:pic>
        <p:nvPicPr>
          <p:cNvPr id="2" name="Billede 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FD84DEA3-CA7D-BF2C-B838-7EED28E79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10095885" y="5851525"/>
            <a:ext cx="1680689" cy="504825"/>
          </a:xfrm>
          <a:prstGeom prst="rect">
            <a:avLst/>
          </a:prstGeom>
        </p:spPr>
      </p:pic>
      <p:pic>
        <p:nvPicPr>
          <p:cNvPr id="4" name="Billede 3" descr="Et billede, der indeholder Grafik, Font/skrifttype, rød, grafisk design&#10;&#10;Automatisk genereret beskrivelse">
            <a:extLst>
              <a:ext uri="{FF2B5EF4-FFF2-40B4-BE49-F238E27FC236}">
                <a16:creationId xmlns:a16="http://schemas.microsoft.com/office/drawing/2014/main" id="{6300EA33-DD56-D0AA-9B4D-E4E1F88D5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15" y="5822694"/>
            <a:ext cx="1269833" cy="674070"/>
          </a:xfrm>
          <a:prstGeom prst="rect">
            <a:avLst/>
          </a:prstGeom>
        </p:spPr>
      </p:pic>
      <p:pic>
        <p:nvPicPr>
          <p:cNvPr id="5" name="Billede 4" descr="Et billede, der indeholder Font/skrifttype, Grafik, logo, rød&#10;&#10;Automatisk genereret beskrivelse">
            <a:extLst>
              <a:ext uri="{FF2B5EF4-FFF2-40B4-BE49-F238E27FC236}">
                <a16:creationId xmlns:a16="http://schemas.microsoft.com/office/drawing/2014/main" id="{8970186B-1A8B-7973-0B83-53C6141F9F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617" y="5723779"/>
            <a:ext cx="741732" cy="73843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709BBB7-7A15-60DA-C4F7-73BAC7AD31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50000" y="5369534"/>
            <a:ext cx="2246000" cy="160428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D9FBA7F-4250-AFC1-24E2-71CBA26E50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77771" y="5723779"/>
            <a:ext cx="1620953" cy="738434"/>
          </a:xfrm>
          <a:prstGeom prst="rect">
            <a:avLst/>
          </a:prstGeom>
        </p:spPr>
      </p:pic>
      <p:pic>
        <p:nvPicPr>
          <p:cNvPr id="10" name="Billede 9" descr="Et billede, der indeholder Font/skrifttype, Grafik, skærmbillede, logo&#10;&#10;Automatisk genereret beskrivelse">
            <a:extLst>
              <a:ext uri="{FF2B5EF4-FFF2-40B4-BE49-F238E27FC236}">
                <a16:creationId xmlns:a16="http://schemas.microsoft.com/office/drawing/2014/main" id="{0EBB231B-E4D6-7F9D-19B2-5B89FBBDBF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1" y="5767333"/>
            <a:ext cx="1701632" cy="78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04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08EB8668-994D-364D-7064-A60BBF25077B}"/>
              </a:ext>
            </a:extLst>
          </p:cNvPr>
          <p:cNvSpPr/>
          <p:nvPr/>
        </p:nvSpPr>
        <p:spPr>
          <a:xfrm>
            <a:off x="0" y="0"/>
            <a:ext cx="12192000" cy="4673600"/>
          </a:xfrm>
          <a:prstGeom prst="rect">
            <a:avLst/>
          </a:prstGeom>
          <a:solidFill>
            <a:srgbClr val="0E2B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3831B1C-BE88-648C-7881-D50272AE3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95885" y="5262211"/>
            <a:ext cx="1608686" cy="1200004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35751B37-B742-33E8-FFE6-D926C4DA35AC}"/>
              </a:ext>
            </a:extLst>
          </p:cNvPr>
          <p:cNvSpPr txBox="1"/>
          <p:nvPr/>
        </p:nvSpPr>
        <p:spPr>
          <a:xfrm>
            <a:off x="5372439" y="833408"/>
            <a:ext cx="398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7200" dirty="0">
                <a:solidFill>
                  <a:schemeClr val="bg1"/>
                </a:solidFill>
                <a:latin typeface="Aptos" panose="020B0004020202020204" pitchFamily="34" charset="0"/>
              </a:rPr>
              <a:t>&amp;</a:t>
            </a:r>
          </a:p>
        </p:txBody>
      </p:sp>
      <p:sp>
        <p:nvSpPr>
          <p:cNvPr id="2" name="object 16">
            <a:extLst>
              <a:ext uri="{FF2B5EF4-FFF2-40B4-BE49-F238E27FC236}">
                <a16:creationId xmlns:a16="http://schemas.microsoft.com/office/drawing/2014/main" id="{844E7650-8508-9258-BC88-E567CACAFDAA}"/>
              </a:ext>
            </a:extLst>
          </p:cNvPr>
          <p:cNvSpPr/>
          <p:nvPr/>
        </p:nvSpPr>
        <p:spPr>
          <a:xfrm>
            <a:off x="6944481" y="947798"/>
            <a:ext cx="3333115" cy="971550"/>
          </a:xfrm>
          <a:custGeom>
            <a:avLst/>
            <a:gdLst/>
            <a:ahLst/>
            <a:cxnLst/>
            <a:rect l="l" t="t" r="r" b="b"/>
            <a:pathLst>
              <a:path w="3333115" h="971550">
                <a:moveTo>
                  <a:pt x="2939453" y="502920"/>
                </a:moveTo>
                <a:lnTo>
                  <a:pt x="2939326" y="482600"/>
                </a:lnTo>
                <a:lnTo>
                  <a:pt x="2939211" y="463550"/>
                </a:lnTo>
                <a:lnTo>
                  <a:pt x="2927959" y="421640"/>
                </a:lnTo>
                <a:lnTo>
                  <a:pt x="2918193" y="403860"/>
                </a:lnTo>
                <a:lnTo>
                  <a:pt x="2918193" y="474980"/>
                </a:lnTo>
                <a:lnTo>
                  <a:pt x="2915983" y="516890"/>
                </a:lnTo>
                <a:lnTo>
                  <a:pt x="2901950" y="560070"/>
                </a:lnTo>
                <a:lnTo>
                  <a:pt x="2876105" y="599440"/>
                </a:lnTo>
                <a:lnTo>
                  <a:pt x="2838475" y="637540"/>
                </a:lnTo>
                <a:lnTo>
                  <a:pt x="2796032" y="647700"/>
                </a:lnTo>
                <a:lnTo>
                  <a:pt x="2796032" y="671830"/>
                </a:lnTo>
                <a:lnTo>
                  <a:pt x="2754934" y="699770"/>
                </a:lnTo>
                <a:lnTo>
                  <a:pt x="2713240" y="723900"/>
                </a:lnTo>
                <a:lnTo>
                  <a:pt x="2671000" y="745490"/>
                </a:lnTo>
                <a:lnTo>
                  <a:pt x="2628214" y="764540"/>
                </a:lnTo>
                <a:lnTo>
                  <a:pt x="2584932" y="782320"/>
                </a:lnTo>
                <a:lnTo>
                  <a:pt x="2494305" y="812800"/>
                </a:lnTo>
                <a:lnTo>
                  <a:pt x="2399779" y="842010"/>
                </a:lnTo>
                <a:lnTo>
                  <a:pt x="2352154" y="854710"/>
                </a:lnTo>
                <a:lnTo>
                  <a:pt x="2304300" y="866140"/>
                </a:lnTo>
                <a:lnTo>
                  <a:pt x="2256244" y="876300"/>
                </a:lnTo>
                <a:lnTo>
                  <a:pt x="2062175" y="910590"/>
                </a:lnTo>
                <a:lnTo>
                  <a:pt x="1911388" y="929640"/>
                </a:lnTo>
                <a:lnTo>
                  <a:pt x="1860384" y="933450"/>
                </a:lnTo>
                <a:lnTo>
                  <a:pt x="1758302" y="942340"/>
                </a:lnTo>
                <a:lnTo>
                  <a:pt x="1604962" y="949960"/>
                </a:lnTo>
                <a:lnTo>
                  <a:pt x="1553806" y="951230"/>
                </a:lnTo>
                <a:lnTo>
                  <a:pt x="1451419" y="951230"/>
                </a:lnTo>
                <a:lnTo>
                  <a:pt x="1400187" y="949960"/>
                </a:lnTo>
                <a:lnTo>
                  <a:pt x="1348943" y="949960"/>
                </a:lnTo>
                <a:lnTo>
                  <a:pt x="1299121" y="946150"/>
                </a:lnTo>
                <a:lnTo>
                  <a:pt x="1249337" y="946150"/>
                </a:lnTo>
                <a:lnTo>
                  <a:pt x="1199629" y="943610"/>
                </a:lnTo>
                <a:lnTo>
                  <a:pt x="1050988" y="932180"/>
                </a:lnTo>
                <a:lnTo>
                  <a:pt x="952347" y="920750"/>
                </a:lnTo>
                <a:lnTo>
                  <a:pt x="903198" y="914400"/>
                </a:lnTo>
                <a:lnTo>
                  <a:pt x="805268" y="900430"/>
                </a:lnTo>
                <a:lnTo>
                  <a:pt x="756500" y="891540"/>
                </a:lnTo>
                <a:lnTo>
                  <a:pt x="659396" y="869950"/>
                </a:lnTo>
                <a:lnTo>
                  <a:pt x="611085" y="859790"/>
                </a:lnTo>
                <a:lnTo>
                  <a:pt x="514972" y="834390"/>
                </a:lnTo>
                <a:lnTo>
                  <a:pt x="419582" y="802640"/>
                </a:lnTo>
                <a:lnTo>
                  <a:pt x="369265" y="783590"/>
                </a:lnTo>
                <a:lnTo>
                  <a:pt x="270954" y="739140"/>
                </a:lnTo>
                <a:lnTo>
                  <a:pt x="222262" y="713740"/>
                </a:lnTo>
                <a:lnTo>
                  <a:pt x="173393" y="692150"/>
                </a:lnTo>
                <a:lnTo>
                  <a:pt x="166903" y="688340"/>
                </a:lnTo>
                <a:lnTo>
                  <a:pt x="160312" y="681990"/>
                </a:lnTo>
                <a:lnTo>
                  <a:pt x="153009" y="678180"/>
                </a:lnTo>
                <a:lnTo>
                  <a:pt x="144424" y="671830"/>
                </a:lnTo>
                <a:lnTo>
                  <a:pt x="2796032" y="671830"/>
                </a:lnTo>
                <a:lnTo>
                  <a:pt x="2796032" y="647700"/>
                </a:lnTo>
                <a:lnTo>
                  <a:pt x="2350465" y="648970"/>
                </a:lnTo>
                <a:lnTo>
                  <a:pt x="2350465" y="647700"/>
                </a:lnTo>
                <a:lnTo>
                  <a:pt x="2350465" y="646430"/>
                </a:lnTo>
                <a:lnTo>
                  <a:pt x="2350465" y="331470"/>
                </a:lnTo>
                <a:lnTo>
                  <a:pt x="2357297" y="331470"/>
                </a:lnTo>
                <a:lnTo>
                  <a:pt x="2364041" y="330200"/>
                </a:lnTo>
                <a:lnTo>
                  <a:pt x="2810256" y="330200"/>
                </a:lnTo>
                <a:lnTo>
                  <a:pt x="2822981" y="331470"/>
                </a:lnTo>
                <a:lnTo>
                  <a:pt x="2887078" y="389890"/>
                </a:lnTo>
                <a:lnTo>
                  <a:pt x="2908566" y="431800"/>
                </a:lnTo>
                <a:lnTo>
                  <a:pt x="2918193" y="474980"/>
                </a:lnTo>
                <a:lnTo>
                  <a:pt x="2918193" y="403860"/>
                </a:lnTo>
                <a:lnTo>
                  <a:pt x="2879687" y="350520"/>
                </a:lnTo>
                <a:lnTo>
                  <a:pt x="2851048" y="321310"/>
                </a:lnTo>
                <a:lnTo>
                  <a:pt x="2820124" y="294640"/>
                </a:lnTo>
                <a:lnTo>
                  <a:pt x="2802636" y="280670"/>
                </a:lnTo>
                <a:lnTo>
                  <a:pt x="2802636" y="307340"/>
                </a:lnTo>
                <a:lnTo>
                  <a:pt x="2232482" y="307340"/>
                </a:lnTo>
                <a:lnTo>
                  <a:pt x="2232482" y="92710"/>
                </a:lnTo>
                <a:lnTo>
                  <a:pt x="2287244" y="102870"/>
                </a:lnTo>
                <a:lnTo>
                  <a:pt x="2343048" y="114300"/>
                </a:lnTo>
                <a:lnTo>
                  <a:pt x="2399182" y="128270"/>
                </a:lnTo>
                <a:lnTo>
                  <a:pt x="2509634" y="163830"/>
                </a:lnTo>
                <a:lnTo>
                  <a:pt x="2562517" y="181610"/>
                </a:lnTo>
                <a:lnTo>
                  <a:pt x="2612923" y="201930"/>
                </a:lnTo>
                <a:lnTo>
                  <a:pt x="2660116" y="222250"/>
                </a:lnTo>
                <a:lnTo>
                  <a:pt x="2703385" y="243840"/>
                </a:lnTo>
                <a:lnTo>
                  <a:pt x="2742031" y="264160"/>
                </a:lnTo>
                <a:lnTo>
                  <a:pt x="2775356" y="285750"/>
                </a:lnTo>
                <a:lnTo>
                  <a:pt x="2802636" y="307340"/>
                </a:lnTo>
                <a:lnTo>
                  <a:pt x="2802636" y="280670"/>
                </a:lnTo>
                <a:lnTo>
                  <a:pt x="2746756" y="243840"/>
                </a:lnTo>
                <a:lnTo>
                  <a:pt x="2704592" y="219710"/>
                </a:lnTo>
                <a:lnTo>
                  <a:pt x="2661297" y="198120"/>
                </a:lnTo>
                <a:lnTo>
                  <a:pt x="2571927" y="160020"/>
                </a:lnTo>
                <a:lnTo>
                  <a:pt x="2383294" y="102870"/>
                </a:lnTo>
                <a:lnTo>
                  <a:pt x="2338197" y="92710"/>
                </a:lnTo>
                <a:lnTo>
                  <a:pt x="2282926" y="80010"/>
                </a:lnTo>
                <a:lnTo>
                  <a:pt x="2208771" y="64770"/>
                </a:lnTo>
                <a:lnTo>
                  <a:pt x="2208771" y="81280"/>
                </a:lnTo>
                <a:lnTo>
                  <a:pt x="2208771" y="307340"/>
                </a:lnTo>
                <a:lnTo>
                  <a:pt x="2208250" y="307340"/>
                </a:lnTo>
                <a:lnTo>
                  <a:pt x="2208250" y="331470"/>
                </a:lnTo>
                <a:lnTo>
                  <a:pt x="2208250" y="646430"/>
                </a:lnTo>
                <a:lnTo>
                  <a:pt x="2035975" y="646430"/>
                </a:lnTo>
                <a:lnTo>
                  <a:pt x="2035975" y="560070"/>
                </a:lnTo>
                <a:lnTo>
                  <a:pt x="1876704" y="560070"/>
                </a:lnTo>
                <a:lnTo>
                  <a:pt x="1876704" y="331470"/>
                </a:lnTo>
                <a:lnTo>
                  <a:pt x="2208250" y="331470"/>
                </a:lnTo>
                <a:lnTo>
                  <a:pt x="2208250" y="307340"/>
                </a:lnTo>
                <a:lnTo>
                  <a:pt x="1756041" y="307340"/>
                </a:lnTo>
                <a:lnTo>
                  <a:pt x="1756041" y="25400"/>
                </a:lnTo>
                <a:lnTo>
                  <a:pt x="2208771" y="81280"/>
                </a:lnTo>
                <a:lnTo>
                  <a:pt x="2208771" y="64770"/>
                </a:lnTo>
                <a:lnTo>
                  <a:pt x="2131364" y="50800"/>
                </a:lnTo>
                <a:lnTo>
                  <a:pt x="2029688" y="34290"/>
                </a:lnTo>
                <a:lnTo>
                  <a:pt x="1978672" y="27940"/>
                </a:lnTo>
                <a:lnTo>
                  <a:pt x="1950732" y="25400"/>
                </a:lnTo>
                <a:lnTo>
                  <a:pt x="1825002" y="13970"/>
                </a:lnTo>
                <a:lnTo>
                  <a:pt x="1773580" y="10160"/>
                </a:lnTo>
                <a:lnTo>
                  <a:pt x="1731441" y="7620"/>
                </a:lnTo>
                <a:lnTo>
                  <a:pt x="1731441" y="27940"/>
                </a:lnTo>
                <a:lnTo>
                  <a:pt x="1731441" y="307340"/>
                </a:lnTo>
                <a:lnTo>
                  <a:pt x="1731022" y="307340"/>
                </a:lnTo>
                <a:lnTo>
                  <a:pt x="1731022" y="331470"/>
                </a:lnTo>
                <a:lnTo>
                  <a:pt x="1731022" y="647700"/>
                </a:lnTo>
                <a:lnTo>
                  <a:pt x="1582559" y="647700"/>
                </a:lnTo>
                <a:lnTo>
                  <a:pt x="1580730" y="646430"/>
                </a:lnTo>
                <a:lnTo>
                  <a:pt x="1573377" y="641350"/>
                </a:lnTo>
                <a:lnTo>
                  <a:pt x="1571332" y="635000"/>
                </a:lnTo>
                <a:lnTo>
                  <a:pt x="1553591" y="586740"/>
                </a:lnTo>
                <a:lnTo>
                  <a:pt x="1535963" y="535940"/>
                </a:lnTo>
                <a:lnTo>
                  <a:pt x="1518437" y="487680"/>
                </a:lnTo>
                <a:lnTo>
                  <a:pt x="1500987" y="439420"/>
                </a:lnTo>
                <a:lnTo>
                  <a:pt x="1483563" y="389890"/>
                </a:lnTo>
                <a:lnTo>
                  <a:pt x="1465313" y="337820"/>
                </a:lnTo>
                <a:lnTo>
                  <a:pt x="1466062" y="334010"/>
                </a:lnTo>
                <a:lnTo>
                  <a:pt x="1466062" y="331470"/>
                </a:lnTo>
                <a:lnTo>
                  <a:pt x="1731022" y="331470"/>
                </a:lnTo>
                <a:lnTo>
                  <a:pt x="1731022" y="307340"/>
                </a:lnTo>
                <a:lnTo>
                  <a:pt x="1437462" y="307340"/>
                </a:lnTo>
                <a:lnTo>
                  <a:pt x="1437462" y="646430"/>
                </a:lnTo>
                <a:lnTo>
                  <a:pt x="1293012" y="646430"/>
                </a:lnTo>
                <a:lnTo>
                  <a:pt x="1296225" y="633730"/>
                </a:lnTo>
                <a:lnTo>
                  <a:pt x="1299324" y="621030"/>
                </a:lnTo>
                <a:lnTo>
                  <a:pt x="1302689" y="608330"/>
                </a:lnTo>
                <a:lnTo>
                  <a:pt x="1306703" y="596900"/>
                </a:lnTo>
                <a:lnTo>
                  <a:pt x="1308417" y="591820"/>
                </a:lnTo>
                <a:lnTo>
                  <a:pt x="1317777" y="586740"/>
                </a:lnTo>
                <a:lnTo>
                  <a:pt x="1419567" y="586740"/>
                </a:lnTo>
                <a:lnTo>
                  <a:pt x="1437462" y="646430"/>
                </a:lnTo>
                <a:lnTo>
                  <a:pt x="1437462" y="307340"/>
                </a:lnTo>
                <a:lnTo>
                  <a:pt x="1402283" y="307340"/>
                </a:lnTo>
                <a:lnTo>
                  <a:pt x="1402283" y="502920"/>
                </a:lnTo>
                <a:lnTo>
                  <a:pt x="1328242" y="502920"/>
                </a:lnTo>
                <a:lnTo>
                  <a:pt x="1365415" y="389890"/>
                </a:lnTo>
                <a:lnTo>
                  <a:pt x="1402283" y="502920"/>
                </a:lnTo>
                <a:lnTo>
                  <a:pt x="1402283" y="307340"/>
                </a:lnTo>
                <a:lnTo>
                  <a:pt x="1271663" y="307340"/>
                </a:lnTo>
                <a:lnTo>
                  <a:pt x="1271663" y="331470"/>
                </a:lnTo>
                <a:lnTo>
                  <a:pt x="1252067" y="389890"/>
                </a:lnTo>
                <a:lnTo>
                  <a:pt x="1242275" y="417830"/>
                </a:lnTo>
                <a:lnTo>
                  <a:pt x="1232395" y="447040"/>
                </a:lnTo>
                <a:lnTo>
                  <a:pt x="1216304" y="491490"/>
                </a:lnTo>
                <a:lnTo>
                  <a:pt x="1200137" y="538480"/>
                </a:lnTo>
                <a:lnTo>
                  <a:pt x="1184097" y="584200"/>
                </a:lnTo>
                <a:lnTo>
                  <a:pt x="1168361" y="629920"/>
                </a:lnTo>
                <a:lnTo>
                  <a:pt x="1164615" y="637540"/>
                </a:lnTo>
                <a:lnTo>
                  <a:pt x="1159713" y="643890"/>
                </a:lnTo>
                <a:lnTo>
                  <a:pt x="1152867" y="647700"/>
                </a:lnTo>
                <a:lnTo>
                  <a:pt x="1143317" y="648970"/>
                </a:lnTo>
                <a:lnTo>
                  <a:pt x="1088529" y="647700"/>
                </a:lnTo>
                <a:lnTo>
                  <a:pt x="918260" y="648970"/>
                </a:lnTo>
                <a:lnTo>
                  <a:pt x="954697" y="617220"/>
                </a:lnTo>
                <a:lnTo>
                  <a:pt x="981202" y="580390"/>
                </a:lnTo>
                <a:lnTo>
                  <a:pt x="997750" y="538480"/>
                </a:lnTo>
                <a:lnTo>
                  <a:pt x="1004341" y="494030"/>
                </a:lnTo>
                <a:lnTo>
                  <a:pt x="1000937" y="447040"/>
                </a:lnTo>
                <a:lnTo>
                  <a:pt x="987513" y="403860"/>
                </a:lnTo>
                <a:lnTo>
                  <a:pt x="964082" y="365760"/>
                </a:lnTo>
                <a:lnTo>
                  <a:pt x="930592" y="331470"/>
                </a:lnTo>
                <a:lnTo>
                  <a:pt x="1271663" y="331470"/>
                </a:lnTo>
                <a:lnTo>
                  <a:pt x="1271663" y="307340"/>
                </a:lnTo>
                <a:lnTo>
                  <a:pt x="866508" y="307340"/>
                </a:lnTo>
                <a:lnTo>
                  <a:pt x="866419" y="479780"/>
                </a:lnTo>
                <a:lnTo>
                  <a:pt x="866419" y="494030"/>
                </a:lnTo>
                <a:lnTo>
                  <a:pt x="865987" y="504190"/>
                </a:lnTo>
                <a:lnTo>
                  <a:pt x="859942" y="541020"/>
                </a:lnTo>
                <a:lnTo>
                  <a:pt x="844969" y="563880"/>
                </a:lnTo>
                <a:lnTo>
                  <a:pt x="818134" y="574040"/>
                </a:lnTo>
                <a:lnTo>
                  <a:pt x="776516" y="574040"/>
                </a:lnTo>
                <a:lnTo>
                  <a:pt x="776516" y="401320"/>
                </a:lnTo>
                <a:lnTo>
                  <a:pt x="813650" y="397510"/>
                </a:lnTo>
                <a:lnTo>
                  <a:pt x="857059" y="426720"/>
                </a:lnTo>
                <a:lnTo>
                  <a:pt x="866190" y="472440"/>
                </a:lnTo>
                <a:lnTo>
                  <a:pt x="866279" y="474980"/>
                </a:lnTo>
                <a:lnTo>
                  <a:pt x="866419" y="479780"/>
                </a:lnTo>
                <a:lnTo>
                  <a:pt x="866419" y="307340"/>
                </a:lnTo>
                <a:lnTo>
                  <a:pt x="656094" y="307340"/>
                </a:lnTo>
                <a:lnTo>
                  <a:pt x="656094" y="101600"/>
                </a:lnTo>
                <a:lnTo>
                  <a:pt x="757440" y="81280"/>
                </a:lnTo>
                <a:lnTo>
                  <a:pt x="808202" y="72390"/>
                </a:lnTo>
                <a:lnTo>
                  <a:pt x="909891" y="57150"/>
                </a:lnTo>
                <a:lnTo>
                  <a:pt x="1011796" y="44450"/>
                </a:lnTo>
                <a:lnTo>
                  <a:pt x="1062837" y="39370"/>
                </a:lnTo>
                <a:lnTo>
                  <a:pt x="1216291" y="27940"/>
                </a:lnTo>
                <a:lnTo>
                  <a:pt x="1267548" y="25400"/>
                </a:lnTo>
                <a:lnTo>
                  <a:pt x="1421676" y="21590"/>
                </a:lnTo>
                <a:lnTo>
                  <a:pt x="1524711" y="21590"/>
                </a:lnTo>
                <a:lnTo>
                  <a:pt x="1679676" y="25400"/>
                </a:lnTo>
                <a:lnTo>
                  <a:pt x="1731441" y="27940"/>
                </a:lnTo>
                <a:lnTo>
                  <a:pt x="1731441" y="7620"/>
                </a:lnTo>
                <a:lnTo>
                  <a:pt x="1620786" y="2540"/>
                </a:lnTo>
                <a:lnTo>
                  <a:pt x="1571142" y="1270"/>
                </a:lnTo>
                <a:lnTo>
                  <a:pt x="1521536" y="1270"/>
                </a:lnTo>
                <a:lnTo>
                  <a:pt x="1471980" y="0"/>
                </a:lnTo>
                <a:lnTo>
                  <a:pt x="1422450" y="0"/>
                </a:lnTo>
                <a:lnTo>
                  <a:pt x="1274140" y="3810"/>
                </a:lnTo>
                <a:lnTo>
                  <a:pt x="1175499" y="7620"/>
                </a:lnTo>
                <a:lnTo>
                  <a:pt x="1077036" y="16510"/>
                </a:lnTo>
                <a:lnTo>
                  <a:pt x="1027887" y="21590"/>
                </a:lnTo>
                <a:lnTo>
                  <a:pt x="978789" y="27940"/>
                </a:lnTo>
                <a:lnTo>
                  <a:pt x="929741" y="33020"/>
                </a:lnTo>
                <a:lnTo>
                  <a:pt x="734085" y="63500"/>
                </a:lnTo>
                <a:lnTo>
                  <a:pt x="636612" y="85090"/>
                </a:lnTo>
                <a:lnTo>
                  <a:pt x="632142" y="85090"/>
                </a:lnTo>
                <a:lnTo>
                  <a:pt x="632142" y="330200"/>
                </a:lnTo>
                <a:lnTo>
                  <a:pt x="632142" y="646430"/>
                </a:lnTo>
                <a:lnTo>
                  <a:pt x="624941" y="647700"/>
                </a:lnTo>
                <a:lnTo>
                  <a:pt x="138049" y="647700"/>
                </a:lnTo>
                <a:lnTo>
                  <a:pt x="94945" y="629920"/>
                </a:lnTo>
                <a:lnTo>
                  <a:pt x="63487" y="596900"/>
                </a:lnTo>
                <a:lnTo>
                  <a:pt x="39166" y="560070"/>
                </a:lnTo>
                <a:lnTo>
                  <a:pt x="24536" y="519430"/>
                </a:lnTo>
                <a:lnTo>
                  <a:pt x="22148" y="472440"/>
                </a:lnTo>
                <a:lnTo>
                  <a:pt x="31203" y="430530"/>
                </a:lnTo>
                <a:lnTo>
                  <a:pt x="48996" y="394970"/>
                </a:lnTo>
                <a:lnTo>
                  <a:pt x="73571" y="363220"/>
                </a:lnTo>
                <a:lnTo>
                  <a:pt x="102958" y="334010"/>
                </a:lnTo>
                <a:lnTo>
                  <a:pt x="113220" y="330200"/>
                </a:lnTo>
                <a:lnTo>
                  <a:pt x="632142" y="330200"/>
                </a:lnTo>
                <a:lnTo>
                  <a:pt x="632142" y="85090"/>
                </a:lnTo>
                <a:lnTo>
                  <a:pt x="631913" y="85090"/>
                </a:lnTo>
                <a:lnTo>
                  <a:pt x="631913" y="106680"/>
                </a:lnTo>
                <a:lnTo>
                  <a:pt x="631913" y="307340"/>
                </a:lnTo>
                <a:lnTo>
                  <a:pt x="142519" y="307340"/>
                </a:lnTo>
                <a:lnTo>
                  <a:pt x="182841" y="279400"/>
                </a:lnTo>
                <a:lnTo>
                  <a:pt x="224269" y="254000"/>
                </a:lnTo>
                <a:lnTo>
                  <a:pt x="266700" y="231140"/>
                </a:lnTo>
                <a:lnTo>
                  <a:pt x="310057" y="209550"/>
                </a:lnTo>
                <a:lnTo>
                  <a:pt x="399186" y="172720"/>
                </a:lnTo>
                <a:lnTo>
                  <a:pt x="537565" y="130810"/>
                </a:lnTo>
                <a:lnTo>
                  <a:pt x="584593" y="119380"/>
                </a:lnTo>
                <a:lnTo>
                  <a:pt x="631913" y="106680"/>
                </a:lnTo>
                <a:lnTo>
                  <a:pt x="631913" y="85090"/>
                </a:lnTo>
                <a:lnTo>
                  <a:pt x="587108" y="95250"/>
                </a:lnTo>
                <a:lnTo>
                  <a:pt x="489064" y="121920"/>
                </a:lnTo>
                <a:lnTo>
                  <a:pt x="440651" y="137160"/>
                </a:lnTo>
                <a:lnTo>
                  <a:pt x="392734" y="153670"/>
                </a:lnTo>
                <a:lnTo>
                  <a:pt x="345389" y="171450"/>
                </a:lnTo>
                <a:lnTo>
                  <a:pt x="298678" y="190500"/>
                </a:lnTo>
                <a:lnTo>
                  <a:pt x="252679" y="212090"/>
                </a:lnTo>
                <a:lnTo>
                  <a:pt x="207454" y="236220"/>
                </a:lnTo>
                <a:lnTo>
                  <a:pt x="161950" y="262890"/>
                </a:lnTo>
                <a:lnTo>
                  <a:pt x="119087" y="292100"/>
                </a:lnTo>
                <a:lnTo>
                  <a:pt x="80162" y="325120"/>
                </a:lnTo>
                <a:lnTo>
                  <a:pt x="46482" y="363220"/>
                </a:lnTo>
                <a:lnTo>
                  <a:pt x="19329" y="406400"/>
                </a:lnTo>
                <a:lnTo>
                  <a:pt x="0" y="458470"/>
                </a:lnTo>
                <a:lnTo>
                  <a:pt x="0" y="514350"/>
                </a:lnTo>
                <a:lnTo>
                  <a:pt x="19710" y="566420"/>
                </a:lnTo>
                <a:lnTo>
                  <a:pt x="47269" y="610870"/>
                </a:lnTo>
                <a:lnTo>
                  <a:pt x="81368" y="648970"/>
                </a:lnTo>
                <a:lnTo>
                  <a:pt x="120726" y="681990"/>
                </a:lnTo>
                <a:lnTo>
                  <a:pt x="164020" y="711200"/>
                </a:lnTo>
                <a:lnTo>
                  <a:pt x="209956" y="737870"/>
                </a:lnTo>
                <a:lnTo>
                  <a:pt x="255524" y="762000"/>
                </a:lnTo>
                <a:lnTo>
                  <a:pt x="348894" y="802640"/>
                </a:lnTo>
                <a:lnTo>
                  <a:pt x="396557" y="819150"/>
                </a:lnTo>
                <a:lnTo>
                  <a:pt x="493509" y="850900"/>
                </a:lnTo>
                <a:lnTo>
                  <a:pt x="542645" y="863600"/>
                </a:lnTo>
                <a:lnTo>
                  <a:pt x="690549" y="899160"/>
                </a:lnTo>
                <a:lnTo>
                  <a:pt x="837006" y="925830"/>
                </a:lnTo>
                <a:lnTo>
                  <a:pt x="886002" y="933450"/>
                </a:lnTo>
                <a:lnTo>
                  <a:pt x="984275" y="946150"/>
                </a:lnTo>
                <a:lnTo>
                  <a:pt x="1033538" y="951230"/>
                </a:lnTo>
                <a:lnTo>
                  <a:pt x="1181836" y="962660"/>
                </a:lnTo>
                <a:lnTo>
                  <a:pt x="1281087" y="967740"/>
                </a:lnTo>
                <a:lnTo>
                  <a:pt x="1289913" y="967740"/>
                </a:lnTo>
                <a:lnTo>
                  <a:pt x="1316355" y="971550"/>
                </a:lnTo>
                <a:lnTo>
                  <a:pt x="1621840" y="971550"/>
                </a:lnTo>
                <a:lnTo>
                  <a:pt x="1629003" y="970280"/>
                </a:lnTo>
                <a:lnTo>
                  <a:pt x="1636141" y="967740"/>
                </a:lnTo>
                <a:lnTo>
                  <a:pt x="1643341" y="967740"/>
                </a:lnTo>
                <a:lnTo>
                  <a:pt x="1691894" y="965200"/>
                </a:lnTo>
                <a:lnTo>
                  <a:pt x="1788820" y="961390"/>
                </a:lnTo>
                <a:lnTo>
                  <a:pt x="1837182" y="957580"/>
                </a:lnTo>
                <a:lnTo>
                  <a:pt x="1897481" y="951230"/>
                </a:lnTo>
                <a:lnTo>
                  <a:pt x="1981898" y="942340"/>
                </a:lnTo>
                <a:lnTo>
                  <a:pt x="2078050" y="929640"/>
                </a:lnTo>
                <a:lnTo>
                  <a:pt x="2126030" y="920750"/>
                </a:lnTo>
                <a:lnTo>
                  <a:pt x="2178456" y="913130"/>
                </a:lnTo>
                <a:lnTo>
                  <a:pt x="2282685" y="892810"/>
                </a:lnTo>
                <a:lnTo>
                  <a:pt x="2385834" y="867410"/>
                </a:lnTo>
                <a:lnTo>
                  <a:pt x="2436939" y="853440"/>
                </a:lnTo>
                <a:lnTo>
                  <a:pt x="2487663" y="838200"/>
                </a:lnTo>
                <a:lnTo>
                  <a:pt x="2537993" y="821690"/>
                </a:lnTo>
                <a:lnTo>
                  <a:pt x="2587891" y="802640"/>
                </a:lnTo>
                <a:lnTo>
                  <a:pt x="2637320" y="782320"/>
                </a:lnTo>
                <a:lnTo>
                  <a:pt x="2681325" y="763270"/>
                </a:lnTo>
                <a:lnTo>
                  <a:pt x="2724264" y="741680"/>
                </a:lnTo>
                <a:lnTo>
                  <a:pt x="2765780" y="717550"/>
                </a:lnTo>
                <a:lnTo>
                  <a:pt x="2805506" y="692150"/>
                </a:lnTo>
                <a:lnTo>
                  <a:pt x="2843060" y="661670"/>
                </a:lnTo>
                <a:lnTo>
                  <a:pt x="2878074" y="627380"/>
                </a:lnTo>
                <a:lnTo>
                  <a:pt x="2908477" y="589280"/>
                </a:lnTo>
                <a:lnTo>
                  <a:pt x="2929077" y="547370"/>
                </a:lnTo>
                <a:lnTo>
                  <a:pt x="2939453" y="504190"/>
                </a:lnTo>
                <a:lnTo>
                  <a:pt x="2939453" y="502920"/>
                </a:lnTo>
                <a:close/>
              </a:path>
              <a:path w="3333115" h="971550">
                <a:moveTo>
                  <a:pt x="3332530" y="457860"/>
                </a:moveTo>
                <a:lnTo>
                  <a:pt x="3323539" y="437730"/>
                </a:lnTo>
                <a:lnTo>
                  <a:pt x="3314763" y="417449"/>
                </a:lnTo>
                <a:lnTo>
                  <a:pt x="3305340" y="397598"/>
                </a:lnTo>
                <a:lnTo>
                  <a:pt x="3294405" y="378739"/>
                </a:lnTo>
                <a:lnTo>
                  <a:pt x="3265843" y="342506"/>
                </a:lnTo>
                <a:lnTo>
                  <a:pt x="3232594" y="311327"/>
                </a:lnTo>
                <a:lnTo>
                  <a:pt x="3212541" y="296430"/>
                </a:lnTo>
                <a:lnTo>
                  <a:pt x="3212541" y="419341"/>
                </a:lnTo>
                <a:lnTo>
                  <a:pt x="3208299" y="449199"/>
                </a:lnTo>
                <a:lnTo>
                  <a:pt x="3180029" y="496646"/>
                </a:lnTo>
                <a:lnTo>
                  <a:pt x="3148101" y="531329"/>
                </a:lnTo>
                <a:lnTo>
                  <a:pt x="3113494" y="562914"/>
                </a:lnTo>
                <a:lnTo>
                  <a:pt x="3103803" y="569645"/>
                </a:lnTo>
                <a:lnTo>
                  <a:pt x="3094202" y="576478"/>
                </a:lnTo>
                <a:lnTo>
                  <a:pt x="3101670" y="588683"/>
                </a:lnTo>
                <a:lnTo>
                  <a:pt x="3210077" y="588683"/>
                </a:lnTo>
                <a:lnTo>
                  <a:pt x="3210077" y="641731"/>
                </a:lnTo>
                <a:lnTo>
                  <a:pt x="2999105" y="641731"/>
                </a:lnTo>
                <a:lnTo>
                  <a:pt x="3009646" y="620712"/>
                </a:lnTo>
                <a:lnTo>
                  <a:pt x="3019361" y="600621"/>
                </a:lnTo>
                <a:lnTo>
                  <a:pt x="3041040" y="564908"/>
                </a:lnTo>
                <a:lnTo>
                  <a:pt x="3079712" y="523303"/>
                </a:lnTo>
                <a:lnTo>
                  <a:pt x="3100146" y="503377"/>
                </a:lnTo>
                <a:lnTo>
                  <a:pt x="3120110" y="483019"/>
                </a:lnTo>
                <a:lnTo>
                  <a:pt x="3148749" y="442671"/>
                </a:lnTo>
                <a:lnTo>
                  <a:pt x="3151809" y="430796"/>
                </a:lnTo>
                <a:lnTo>
                  <a:pt x="3153575" y="423875"/>
                </a:lnTo>
                <a:lnTo>
                  <a:pt x="3128353" y="385013"/>
                </a:lnTo>
                <a:lnTo>
                  <a:pt x="3110090" y="382054"/>
                </a:lnTo>
                <a:lnTo>
                  <a:pt x="3094431" y="386245"/>
                </a:lnTo>
                <a:lnTo>
                  <a:pt x="3081883" y="397357"/>
                </a:lnTo>
                <a:lnTo>
                  <a:pt x="3081769" y="397598"/>
                </a:lnTo>
                <a:lnTo>
                  <a:pt x="3072930" y="415112"/>
                </a:lnTo>
                <a:lnTo>
                  <a:pt x="3071520" y="419341"/>
                </a:lnTo>
                <a:lnTo>
                  <a:pt x="3070796" y="423875"/>
                </a:lnTo>
                <a:lnTo>
                  <a:pt x="3069158" y="430796"/>
                </a:lnTo>
                <a:lnTo>
                  <a:pt x="3014827" y="423875"/>
                </a:lnTo>
                <a:lnTo>
                  <a:pt x="3020237" y="391998"/>
                </a:lnTo>
                <a:lnTo>
                  <a:pt x="3031909" y="367880"/>
                </a:lnTo>
                <a:lnTo>
                  <a:pt x="3050552" y="350380"/>
                </a:lnTo>
                <a:lnTo>
                  <a:pt x="3076905" y="338391"/>
                </a:lnTo>
                <a:lnTo>
                  <a:pt x="3110293" y="332600"/>
                </a:lnTo>
                <a:lnTo>
                  <a:pt x="3142627" y="335737"/>
                </a:lnTo>
                <a:lnTo>
                  <a:pt x="3194037" y="366382"/>
                </a:lnTo>
                <a:lnTo>
                  <a:pt x="3212236" y="417449"/>
                </a:lnTo>
                <a:lnTo>
                  <a:pt x="3212541" y="419341"/>
                </a:lnTo>
                <a:lnTo>
                  <a:pt x="3212541" y="296430"/>
                </a:lnTo>
                <a:lnTo>
                  <a:pt x="3156991" y="259549"/>
                </a:lnTo>
                <a:lnTo>
                  <a:pt x="3111690" y="234238"/>
                </a:lnTo>
                <a:lnTo>
                  <a:pt x="3065437" y="211366"/>
                </a:lnTo>
                <a:lnTo>
                  <a:pt x="3018358" y="190677"/>
                </a:lnTo>
                <a:lnTo>
                  <a:pt x="2970517" y="171945"/>
                </a:lnTo>
                <a:lnTo>
                  <a:pt x="2922028" y="154927"/>
                </a:lnTo>
                <a:lnTo>
                  <a:pt x="2872981" y="139369"/>
                </a:lnTo>
                <a:lnTo>
                  <a:pt x="2823464" y="125031"/>
                </a:lnTo>
                <a:lnTo>
                  <a:pt x="2773591" y="111683"/>
                </a:lnTo>
                <a:lnTo>
                  <a:pt x="2725115" y="99695"/>
                </a:lnTo>
                <a:lnTo>
                  <a:pt x="2676474" y="88696"/>
                </a:lnTo>
                <a:lnTo>
                  <a:pt x="2627680" y="78625"/>
                </a:lnTo>
                <a:lnTo>
                  <a:pt x="2578735" y="69430"/>
                </a:lnTo>
                <a:lnTo>
                  <a:pt x="2529649" y="61036"/>
                </a:lnTo>
                <a:lnTo>
                  <a:pt x="2480449" y="53390"/>
                </a:lnTo>
                <a:lnTo>
                  <a:pt x="2431135" y="46418"/>
                </a:lnTo>
                <a:lnTo>
                  <a:pt x="2381707" y="40068"/>
                </a:lnTo>
                <a:lnTo>
                  <a:pt x="2282609" y="28968"/>
                </a:lnTo>
                <a:lnTo>
                  <a:pt x="2131898" y="17437"/>
                </a:lnTo>
                <a:lnTo>
                  <a:pt x="2141169" y="20904"/>
                </a:lnTo>
                <a:lnTo>
                  <a:pt x="2150491" y="23723"/>
                </a:lnTo>
                <a:lnTo>
                  <a:pt x="2159876" y="25984"/>
                </a:lnTo>
                <a:lnTo>
                  <a:pt x="2169312" y="27762"/>
                </a:lnTo>
                <a:lnTo>
                  <a:pt x="2219541" y="36461"/>
                </a:lnTo>
                <a:lnTo>
                  <a:pt x="2269553" y="46024"/>
                </a:lnTo>
                <a:lnTo>
                  <a:pt x="2319312" y="56527"/>
                </a:lnTo>
                <a:lnTo>
                  <a:pt x="2368778" y="68072"/>
                </a:lnTo>
                <a:lnTo>
                  <a:pt x="2417940" y="80708"/>
                </a:lnTo>
                <a:lnTo>
                  <a:pt x="2466784" y="94538"/>
                </a:lnTo>
                <a:lnTo>
                  <a:pt x="2515273" y="109626"/>
                </a:lnTo>
                <a:lnTo>
                  <a:pt x="2563368" y="126047"/>
                </a:lnTo>
                <a:lnTo>
                  <a:pt x="2611094" y="143903"/>
                </a:lnTo>
                <a:lnTo>
                  <a:pt x="2658351" y="163258"/>
                </a:lnTo>
                <a:lnTo>
                  <a:pt x="2707411" y="185293"/>
                </a:lnTo>
                <a:lnTo>
                  <a:pt x="2755163" y="209423"/>
                </a:lnTo>
                <a:lnTo>
                  <a:pt x="2801150" y="236321"/>
                </a:lnTo>
                <a:lnTo>
                  <a:pt x="2844914" y="266636"/>
                </a:lnTo>
                <a:lnTo>
                  <a:pt x="2885998" y="301028"/>
                </a:lnTo>
                <a:lnTo>
                  <a:pt x="2923908" y="340156"/>
                </a:lnTo>
                <a:lnTo>
                  <a:pt x="2955315" y="384441"/>
                </a:lnTo>
                <a:lnTo>
                  <a:pt x="2971952" y="423875"/>
                </a:lnTo>
                <a:lnTo>
                  <a:pt x="2982328" y="477901"/>
                </a:lnTo>
                <a:lnTo>
                  <a:pt x="2977731" y="525208"/>
                </a:lnTo>
                <a:lnTo>
                  <a:pt x="2960916" y="571639"/>
                </a:lnTo>
                <a:lnTo>
                  <a:pt x="2931769" y="616280"/>
                </a:lnTo>
                <a:lnTo>
                  <a:pt x="2895130" y="656107"/>
                </a:lnTo>
                <a:lnTo>
                  <a:pt x="2854299" y="691680"/>
                </a:lnTo>
                <a:lnTo>
                  <a:pt x="2812999" y="721702"/>
                </a:lnTo>
                <a:lnTo>
                  <a:pt x="2770035" y="748601"/>
                </a:lnTo>
                <a:lnTo>
                  <a:pt x="2725788" y="772642"/>
                </a:lnTo>
                <a:lnTo>
                  <a:pt x="2680271" y="794334"/>
                </a:lnTo>
                <a:lnTo>
                  <a:pt x="2633764" y="813993"/>
                </a:lnTo>
                <a:lnTo>
                  <a:pt x="2586456" y="832015"/>
                </a:lnTo>
                <a:lnTo>
                  <a:pt x="2538565" y="848779"/>
                </a:lnTo>
                <a:lnTo>
                  <a:pt x="2489974" y="864514"/>
                </a:lnTo>
                <a:lnTo>
                  <a:pt x="2441079" y="878992"/>
                </a:lnTo>
                <a:lnTo>
                  <a:pt x="2391918" y="892327"/>
                </a:lnTo>
                <a:lnTo>
                  <a:pt x="2342502" y="904621"/>
                </a:lnTo>
                <a:lnTo>
                  <a:pt x="2292858" y="915936"/>
                </a:lnTo>
                <a:lnTo>
                  <a:pt x="2242997" y="926401"/>
                </a:lnTo>
                <a:lnTo>
                  <a:pt x="2192947" y="936078"/>
                </a:lnTo>
                <a:lnTo>
                  <a:pt x="2142731" y="945083"/>
                </a:lnTo>
                <a:lnTo>
                  <a:pt x="2092350" y="953490"/>
                </a:lnTo>
                <a:lnTo>
                  <a:pt x="2112962" y="953325"/>
                </a:lnTo>
                <a:lnTo>
                  <a:pt x="2224963" y="946480"/>
                </a:lnTo>
                <a:lnTo>
                  <a:pt x="2275382" y="942352"/>
                </a:lnTo>
                <a:lnTo>
                  <a:pt x="2325700" y="937539"/>
                </a:lnTo>
                <a:lnTo>
                  <a:pt x="2375903" y="932014"/>
                </a:lnTo>
                <a:lnTo>
                  <a:pt x="2426004" y="925766"/>
                </a:lnTo>
                <a:lnTo>
                  <a:pt x="2475992" y="918756"/>
                </a:lnTo>
                <a:lnTo>
                  <a:pt x="2525865" y="910971"/>
                </a:lnTo>
                <a:lnTo>
                  <a:pt x="2575610" y="902385"/>
                </a:lnTo>
                <a:lnTo>
                  <a:pt x="2625229" y="892975"/>
                </a:lnTo>
                <a:lnTo>
                  <a:pt x="2674709" y="882700"/>
                </a:lnTo>
                <a:lnTo>
                  <a:pt x="2724048" y="871562"/>
                </a:lnTo>
                <a:lnTo>
                  <a:pt x="2773261" y="859510"/>
                </a:lnTo>
                <a:lnTo>
                  <a:pt x="2819717" y="847280"/>
                </a:lnTo>
                <a:lnTo>
                  <a:pt x="2865869" y="834148"/>
                </a:lnTo>
                <a:lnTo>
                  <a:pt x="2911614" y="819950"/>
                </a:lnTo>
                <a:lnTo>
                  <a:pt x="2956877" y="804481"/>
                </a:lnTo>
                <a:lnTo>
                  <a:pt x="3001581" y="787565"/>
                </a:lnTo>
                <a:lnTo>
                  <a:pt x="3045637" y="769010"/>
                </a:lnTo>
                <a:lnTo>
                  <a:pt x="3088970" y="748601"/>
                </a:lnTo>
                <a:lnTo>
                  <a:pt x="3131502" y="726173"/>
                </a:lnTo>
                <a:lnTo>
                  <a:pt x="3173133" y="701535"/>
                </a:lnTo>
                <a:lnTo>
                  <a:pt x="3215233" y="672846"/>
                </a:lnTo>
                <a:lnTo>
                  <a:pt x="3252317" y="641731"/>
                </a:lnTo>
                <a:lnTo>
                  <a:pt x="3286607" y="604215"/>
                </a:lnTo>
                <a:lnTo>
                  <a:pt x="3313379" y="562203"/>
                </a:lnTo>
                <a:lnTo>
                  <a:pt x="3332530" y="513702"/>
                </a:lnTo>
                <a:lnTo>
                  <a:pt x="3332530" y="4578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Billede 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68FA9467-BBC5-2DC6-7B30-ADC42679B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487429" y="5436436"/>
            <a:ext cx="2850105" cy="856080"/>
          </a:xfrm>
          <a:prstGeom prst="rect">
            <a:avLst/>
          </a:prstGeom>
        </p:spPr>
      </p:pic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D2B5E074-1F88-C4E1-0700-B06F2C6C82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852" y="719070"/>
            <a:ext cx="2552169" cy="1200278"/>
          </a:xfrm>
          <a:prstGeom prst="rect">
            <a:avLst/>
          </a:prstGeom>
        </p:spPr>
      </p:pic>
      <p:sp>
        <p:nvSpPr>
          <p:cNvPr id="10" name="Tekstfelt 8">
            <a:extLst>
              <a:ext uri="{FF2B5EF4-FFF2-40B4-BE49-F238E27FC236}">
                <a16:creationId xmlns:a16="http://schemas.microsoft.com/office/drawing/2014/main" id="{2B8C6445-1A72-8B11-DC32-DC152971132F}"/>
              </a:ext>
            </a:extLst>
          </p:cNvPr>
          <p:cNvSpPr txBox="1"/>
          <p:nvPr/>
        </p:nvSpPr>
        <p:spPr>
          <a:xfrm>
            <a:off x="2585176" y="2522671"/>
            <a:ext cx="7692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0" i="0" dirty="0">
                <a:solidFill>
                  <a:schemeClr val="bg1"/>
                </a:solidFill>
                <a:effectLst/>
                <a:latin typeface="-apple-system"/>
              </a:rPr>
              <a:t>Kan KNX fungere som en konkurrent til andre DALI-2 systemer ?</a:t>
            </a:r>
            <a:endParaRPr lang="da-DK" sz="22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465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D1C65319-826F-862D-E231-7E88E8F84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6" r="36714"/>
          <a:stretch/>
        </p:blipFill>
        <p:spPr>
          <a:xfrm>
            <a:off x="7620000" y="0"/>
            <a:ext cx="4572001" cy="6858000"/>
          </a:xfrm>
          <a:prstGeom prst="rect">
            <a:avLst/>
          </a:prstGeom>
        </p:spPr>
      </p:pic>
      <p:pic>
        <p:nvPicPr>
          <p:cNvPr id="11" name="Billede 10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FDA17DD1-1F5E-7F1B-C43F-FA266C997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92" y="5318910"/>
            <a:ext cx="1439290" cy="1306568"/>
          </a:xfrm>
          <a:prstGeom prst="rect">
            <a:avLst/>
          </a:prstGeom>
        </p:spPr>
      </p:pic>
      <p:pic>
        <p:nvPicPr>
          <p:cNvPr id="4" name="Billede 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3346B0BD-726A-6A78-3078-0080FEBCF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487429" y="5436436"/>
            <a:ext cx="2850105" cy="856080"/>
          </a:xfrm>
          <a:prstGeom prst="rect">
            <a:avLst/>
          </a:prstGeom>
        </p:spPr>
      </p:pic>
      <p:pic>
        <p:nvPicPr>
          <p:cNvPr id="13" name="object 10">
            <a:extLst>
              <a:ext uri="{FF2B5EF4-FFF2-40B4-BE49-F238E27FC236}">
                <a16:creationId xmlns:a16="http://schemas.microsoft.com/office/drawing/2014/main" id="{DA4A232E-167E-3A53-1277-196742E10C9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19321" y="203757"/>
            <a:ext cx="1980380" cy="2472841"/>
          </a:xfrm>
          <a:prstGeom prst="rect">
            <a:avLst/>
          </a:prstGeom>
        </p:spPr>
      </p:pic>
      <p:pic>
        <p:nvPicPr>
          <p:cNvPr id="14" name="object 7">
            <a:extLst>
              <a:ext uri="{FF2B5EF4-FFF2-40B4-BE49-F238E27FC236}">
                <a16:creationId xmlns:a16="http://schemas.microsoft.com/office/drawing/2014/main" id="{3081C01A-5EC0-5CC6-6AC6-CC6554E4311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47149" y="2373382"/>
            <a:ext cx="2070572" cy="2472841"/>
          </a:xfrm>
          <a:prstGeom prst="rect">
            <a:avLst/>
          </a:prstGeom>
        </p:spPr>
      </p:pic>
      <p:pic>
        <p:nvPicPr>
          <p:cNvPr id="15" name="object 9">
            <a:extLst>
              <a:ext uri="{FF2B5EF4-FFF2-40B4-BE49-F238E27FC236}">
                <a16:creationId xmlns:a16="http://schemas.microsoft.com/office/drawing/2014/main" id="{05D8619F-6DF7-D639-50D0-3F184E381B94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16482" y="3657599"/>
            <a:ext cx="1999389" cy="2685239"/>
          </a:xfrm>
          <a:prstGeom prst="rect">
            <a:avLst/>
          </a:prstGeom>
        </p:spPr>
      </p:pic>
      <p:grpSp>
        <p:nvGrpSpPr>
          <p:cNvPr id="39" name="object 3">
            <a:extLst>
              <a:ext uri="{FF2B5EF4-FFF2-40B4-BE49-F238E27FC236}">
                <a16:creationId xmlns:a16="http://schemas.microsoft.com/office/drawing/2014/main" id="{BBD47CB8-BF74-D5FE-AEDB-ECB5D1BA1E74}"/>
              </a:ext>
            </a:extLst>
          </p:cNvPr>
          <p:cNvGrpSpPr/>
          <p:nvPr/>
        </p:nvGrpSpPr>
        <p:grpSpPr>
          <a:xfrm>
            <a:off x="5354639" y="2161445"/>
            <a:ext cx="1867535" cy="534670"/>
            <a:chOff x="1045235" y="3113087"/>
            <a:chExt cx="1867535" cy="534670"/>
          </a:xfrm>
        </p:grpSpPr>
        <p:sp>
          <p:nvSpPr>
            <p:cNvPr id="40" name="object 4">
              <a:extLst>
                <a:ext uri="{FF2B5EF4-FFF2-40B4-BE49-F238E27FC236}">
                  <a16:creationId xmlns:a16="http://schemas.microsoft.com/office/drawing/2014/main" id="{A6FDFD53-EC87-F727-575D-0CF89D314F76}"/>
                </a:ext>
              </a:extLst>
            </p:cNvPr>
            <p:cNvSpPr/>
            <p:nvPr/>
          </p:nvSpPr>
          <p:spPr>
            <a:xfrm>
              <a:off x="1045236" y="3113087"/>
              <a:ext cx="1867535" cy="534670"/>
            </a:xfrm>
            <a:custGeom>
              <a:avLst/>
              <a:gdLst/>
              <a:ahLst/>
              <a:cxnLst/>
              <a:rect l="l" t="t" r="r" b="b"/>
              <a:pathLst>
                <a:path w="1867535" h="534670">
                  <a:moveTo>
                    <a:pt x="1866917" y="0"/>
                  </a:moveTo>
                  <a:lnTo>
                    <a:pt x="0" y="0"/>
                  </a:lnTo>
                  <a:lnTo>
                    <a:pt x="0" y="534588"/>
                  </a:lnTo>
                  <a:lnTo>
                    <a:pt x="1866917" y="534588"/>
                  </a:lnTo>
                  <a:lnTo>
                    <a:pt x="1866917" y="0"/>
                  </a:lnTo>
                  <a:close/>
                </a:path>
              </a:pathLst>
            </a:custGeom>
            <a:solidFill>
              <a:srgbClr val="5B67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5">
              <a:extLst>
                <a:ext uri="{FF2B5EF4-FFF2-40B4-BE49-F238E27FC236}">
                  <a16:creationId xmlns:a16="http://schemas.microsoft.com/office/drawing/2014/main" id="{6C96CA70-90B8-ADAF-F98F-491C69E27D73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5235" y="3113087"/>
              <a:ext cx="1781958" cy="534586"/>
            </a:xfrm>
            <a:prstGeom prst="rect">
              <a:avLst/>
            </a:prstGeom>
          </p:spPr>
        </p:pic>
      </p:grpSp>
      <p:sp>
        <p:nvSpPr>
          <p:cNvPr id="42" name="object 6">
            <a:extLst>
              <a:ext uri="{FF2B5EF4-FFF2-40B4-BE49-F238E27FC236}">
                <a16:creationId xmlns:a16="http://schemas.microsoft.com/office/drawing/2014/main" id="{500AD2AE-C55D-4F87-4D6B-2A1DE91D50F2}"/>
              </a:ext>
            </a:extLst>
          </p:cNvPr>
          <p:cNvSpPr txBox="1"/>
          <p:nvPr/>
        </p:nvSpPr>
        <p:spPr>
          <a:xfrm>
            <a:off x="101601" y="20393"/>
            <a:ext cx="8756650" cy="1113125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sz="2400" spc="-155" dirty="0">
                <a:latin typeface="Arial"/>
                <a:cs typeface="Arial"/>
              </a:rPr>
              <a:t>DALI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er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en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international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standard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for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belysningssystemer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2400" spc="-155" dirty="0">
                <a:latin typeface="Arial"/>
                <a:cs typeface="Arial"/>
              </a:rPr>
              <a:t>nu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80" dirty="0">
                <a:latin typeface="Arial"/>
                <a:cs typeface="Arial"/>
              </a:rPr>
              <a:t>med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DALI-</a:t>
            </a:r>
            <a:r>
              <a:rPr sz="2400" spc="-130" dirty="0">
                <a:latin typeface="Arial"/>
                <a:cs typeface="Arial"/>
              </a:rPr>
              <a:t>2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(afledt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af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60" dirty="0">
                <a:latin typeface="Arial"/>
                <a:cs typeface="Arial"/>
              </a:rPr>
              <a:t>den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globale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standard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IEC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62386)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3" name="object 7">
            <a:extLst>
              <a:ext uri="{FF2B5EF4-FFF2-40B4-BE49-F238E27FC236}">
                <a16:creationId xmlns:a16="http://schemas.microsoft.com/office/drawing/2014/main" id="{0A1295C7-EB9A-2002-8DFA-A0BC79BFFBD6}"/>
              </a:ext>
            </a:extLst>
          </p:cNvPr>
          <p:cNvSpPr txBox="1"/>
          <p:nvPr/>
        </p:nvSpPr>
        <p:spPr>
          <a:xfrm>
            <a:off x="101601" y="1569468"/>
            <a:ext cx="9149080" cy="877804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417195" indent="-404495">
              <a:lnSpc>
                <a:spcPct val="100000"/>
              </a:lnSpc>
              <a:spcBef>
                <a:spcPts val="1325"/>
              </a:spcBef>
              <a:buClr>
                <a:srgbClr val="11579D"/>
              </a:buClr>
              <a:buChar char="•"/>
              <a:tabLst>
                <a:tab pos="417195" algn="l"/>
              </a:tabLst>
            </a:pPr>
            <a:r>
              <a:rPr sz="1800" dirty="0">
                <a:latin typeface="Arial"/>
                <a:cs typeface="Arial"/>
              </a:rPr>
              <a:t>DALI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er et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varemærke til fremme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af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et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sæt </a:t>
            </a:r>
            <a:r>
              <a:rPr sz="1800" spc="-25" dirty="0">
                <a:latin typeface="Arial"/>
                <a:cs typeface="Arial"/>
              </a:rPr>
              <a:t>IEC-</a:t>
            </a:r>
            <a:r>
              <a:rPr sz="1800" spc="-10" dirty="0" err="1">
                <a:latin typeface="Arial"/>
                <a:cs typeface="Arial"/>
              </a:rPr>
              <a:t>standarder</a:t>
            </a:r>
            <a:r>
              <a:rPr sz="1800" spc="-25" dirty="0">
                <a:latin typeface="Arial"/>
                <a:cs typeface="Arial"/>
              </a:rPr>
              <a:t> </a:t>
            </a:r>
            <a:endParaRPr lang="da-DK" sz="1800" spc="-2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800" spc="-50" dirty="0">
                <a:solidFill>
                  <a:srgbClr val="11579D"/>
                </a:solidFill>
                <a:latin typeface="Arial"/>
                <a:cs typeface="Arial"/>
              </a:rPr>
              <a:t>•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4" name="object 8">
            <a:extLst>
              <a:ext uri="{FF2B5EF4-FFF2-40B4-BE49-F238E27FC236}">
                <a16:creationId xmlns:a16="http://schemas.microsoft.com/office/drawing/2014/main" id="{25206831-FBA7-9BAE-44CF-0D2860344979}"/>
              </a:ext>
            </a:extLst>
          </p:cNvPr>
          <p:cNvSpPr txBox="1"/>
          <p:nvPr/>
        </p:nvSpPr>
        <p:spPr>
          <a:xfrm>
            <a:off x="478066" y="2038419"/>
            <a:ext cx="4677252" cy="688009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pc="-90" dirty="0">
                <a:latin typeface="Arial"/>
                <a:cs typeface="Arial"/>
              </a:rPr>
              <a:t>Producentuafhængigt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100" dirty="0">
                <a:latin typeface="Arial"/>
                <a:cs typeface="Arial"/>
              </a:rPr>
              <a:t>system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75" dirty="0">
                <a:latin typeface="Arial"/>
                <a:cs typeface="Arial"/>
              </a:rPr>
              <a:t>organiseret</a:t>
            </a:r>
            <a:r>
              <a:rPr spc="-15" dirty="0">
                <a:latin typeface="Arial"/>
                <a:cs typeface="Arial"/>
              </a:rPr>
              <a:t> </a:t>
            </a:r>
            <a:r>
              <a:rPr spc="-75" dirty="0">
                <a:latin typeface="Arial"/>
                <a:cs typeface="Arial"/>
              </a:rPr>
              <a:t>af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DiiA</a:t>
            </a:r>
            <a:endParaRPr dirty="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45"/>
              </a:spcBef>
            </a:pPr>
            <a:r>
              <a:rPr sz="1100" i="1" dirty="0">
                <a:latin typeface="Arial"/>
                <a:cs typeface="Arial"/>
              </a:rPr>
              <a:t>(Digital</a:t>
            </a:r>
            <a:r>
              <a:rPr sz="1100" i="1" spc="-30" dirty="0">
                <a:latin typeface="Arial"/>
                <a:cs typeface="Arial"/>
              </a:rPr>
              <a:t> </a:t>
            </a:r>
            <a:r>
              <a:rPr sz="1100" i="1" spc="-10" dirty="0">
                <a:latin typeface="Arial"/>
                <a:cs typeface="Arial"/>
              </a:rPr>
              <a:t>Illumination</a:t>
            </a:r>
            <a:r>
              <a:rPr sz="1100" i="1" spc="-2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Interface</a:t>
            </a:r>
            <a:r>
              <a:rPr sz="1100" i="1" spc="-30" dirty="0">
                <a:latin typeface="Arial"/>
                <a:cs typeface="Arial"/>
              </a:rPr>
              <a:t> </a:t>
            </a:r>
            <a:r>
              <a:rPr sz="1100" i="1" spc="-10" dirty="0">
                <a:latin typeface="Arial"/>
                <a:cs typeface="Arial"/>
              </a:rPr>
              <a:t>Alliance)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45" name="object 9">
            <a:extLst>
              <a:ext uri="{FF2B5EF4-FFF2-40B4-BE49-F238E27FC236}">
                <a16:creationId xmlns:a16="http://schemas.microsoft.com/office/drawing/2014/main" id="{24464153-1254-4AEC-DDCD-D6CE64002F52}"/>
              </a:ext>
            </a:extLst>
          </p:cNvPr>
          <p:cNvSpPr txBox="1"/>
          <p:nvPr/>
        </p:nvSpPr>
        <p:spPr>
          <a:xfrm>
            <a:off x="101601" y="2944957"/>
            <a:ext cx="3529965" cy="810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00"/>
              </a:spcBef>
              <a:buClr>
                <a:srgbClr val="11579D"/>
              </a:buClr>
              <a:buChar char="•"/>
              <a:tabLst>
                <a:tab pos="353695" algn="l"/>
              </a:tabLst>
            </a:pPr>
            <a:r>
              <a:rPr sz="1800" spc="-100" dirty="0">
                <a:latin typeface="Arial"/>
                <a:cs typeface="Arial"/>
              </a:rPr>
              <a:t>Enkel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installation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5" dirty="0">
                <a:latin typeface="Arial"/>
                <a:cs typeface="Arial"/>
              </a:rPr>
              <a:t>og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ledningsføring</a:t>
            </a:r>
            <a:endParaRPr sz="1800" dirty="0">
              <a:latin typeface="Arial"/>
              <a:cs typeface="Arial"/>
            </a:endParaRPr>
          </a:p>
          <a:p>
            <a:pPr marL="353695" indent="-340995">
              <a:lnSpc>
                <a:spcPct val="100000"/>
              </a:lnSpc>
              <a:spcBef>
                <a:spcPts val="1945"/>
              </a:spcBef>
              <a:buClr>
                <a:srgbClr val="11579D"/>
              </a:buClr>
              <a:buChar char="•"/>
              <a:tabLst>
                <a:tab pos="353695" algn="l"/>
              </a:tabLst>
            </a:pPr>
            <a:r>
              <a:rPr sz="1800" spc="-25" dirty="0">
                <a:latin typeface="Arial"/>
                <a:cs typeface="Arial"/>
              </a:rPr>
              <a:t>Single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Master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VS.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Multimaster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547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9C2508D-2C20-3F68-2D7A-362B129F8C09}"/>
              </a:ext>
            </a:extLst>
          </p:cNvPr>
          <p:cNvSpPr/>
          <p:nvPr/>
        </p:nvSpPr>
        <p:spPr>
          <a:xfrm>
            <a:off x="0" y="0"/>
            <a:ext cx="12192000" cy="1974135"/>
          </a:xfrm>
          <a:prstGeom prst="rect">
            <a:avLst/>
          </a:prstGeom>
          <a:solidFill>
            <a:srgbClr val="0E2B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3" name="Billede 22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22FFEC8D-84FF-ED4C-FFBB-0BCB62011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92" y="249846"/>
            <a:ext cx="1439290" cy="1306568"/>
          </a:xfrm>
          <a:prstGeom prst="rect">
            <a:avLst/>
          </a:prstGeom>
        </p:spPr>
      </p:pic>
      <p:pic>
        <p:nvPicPr>
          <p:cNvPr id="5" name="Billede 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06E9C9C2-80C4-DC04-E58C-B257A93AF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9295866" y="5986671"/>
            <a:ext cx="2850105" cy="856080"/>
          </a:xfrm>
          <a:prstGeom prst="rect">
            <a:avLst/>
          </a:prstGeom>
        </p:spPr>
      </p:pic>
      <p:grpSp>
        <p:nvGrpSpPr>
          <p:cNvPr id="44" name="object 3">
            <a:extLst>
              <a:ext uri="{FF2B5EF4-FFF2-40B4-BE49-F238E27FC236}">
                <a16:creationId xmlns:a16="http://schemas.microsoft.com/office/drawing/2014/main" id="{0FC71CE1-1732-2138-C0BB-1DF468D4535D}"/>
              </a:ext>
            </a:extLst>
          </p:cNvPr>
          <p:cNvGrpSpPr/>
          <p:nvPr/>
        </p:nvGrpSpPr>
        <p:grpSpPr>
          <a:xfrm>
            <a:off x="679678" y="2917390"/>
            <a:ext cx="7249795" cy="3611879"/>
            <a:chOff x="1844801" y="2307806"/>
            <a:chExt cx="7249795" cy="3611879"/>
          </a:xfrm>
        </p:grpSpPr>
        <p:pic>
          <p:nvPicPr>
            <p:cNvPr id="45" name="object 4">
              <a:extLst>
                <a:ext uri="{FF2B5EF4-FFF2-40B4-BE49-F238E27FC236}">
                  <a16:creationId xmlns:a16="http://schemas.microsoft.com/office/drawing/2014/main" id="{C4280EFA-1A48-B8C0-8F11-3CC62830B0A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6120" y="2307806"/>
              <a:ext cx="2398190" cy="726784"/>
            </a:xfrm>
            <a:prstGeom prst="rect">
              <a:avLst/>
            </a:prstGeom>
          </p:spPr>
        </p:pic>
        <p:sp>
          <p:nvSpPr>
            <p:cNvPr id="46" name="object 5">
              <a:extLst>
                <a:ext uri="{FF2B5EF4-FFF2-40B4-BE49-F238E27FC236}">
                  <a16:creationId xmlns:a16="http://schemas.microsoft.com/office/drawing/2014/main" id="{7DD4B01B-1FEF-0602-AA9E-A743EEA007E9}"/>
                </a:ext>
              </a:extLst>
            </p:cNvPr>
            <p:cNvSpPr/>
            <p:nvPr/>
          </p:nvSpPr>
          <p:spPr>
            <a:xfrm>
              <a:off x="2486957" y="2315252"/>
              <a:ext cx="6607809" cy="3604260"/>
            </a:xfrm>
            <a:custGeom>
              <a:avLst/>
              <a:gdLst/>
              <a:ahLst/>
              <a:cxnLst/>
              <a:rect l="l" t="t" r="r" b="b"/>
              <a:pathLst>
                <a:path w="6607809" h="3604260">
                  <a:moveTo>
                    <a:pt x="0" y="3603986"/>
                  </a:moveTo>
                  <a:lnTo>
                    <a:pt x="49166" y="3501044"/>
                  </a:lnTo>
                  <a:lnTo>
                    <a:pt x="83756" y="3433271"/>
                  </a:lnTo>
                  <a:lnTo>
                    <a:pt x="119798" y="3366182"/>
                  </a:lnTo>
                  <a:lnTo>
                    <a:pt x="138363" y="3332893"/>
                  </a:lnTo>
                  <a:lnTo>
                    <a:pt x="157291" y="3299776"/>
                  </a:lnTo>
                  <a:lnTo>
                    <a:pt x="176582" y="3266830"/>
                  </a:lnTo>
                  <a:lnTo>
                    <a:pt x="196235" y="3234053"/>
                  </a:lnTo>
                  <a:lnTo>
                    <a:pt x="216250" y="3201450"/>
                  </a:lnTo>
                  <a:lnTo>
                    <a:pt x="236628" y="3169017"/>
                  </a:lnTo>
                  <a:lnTo>
                    <a:pt x="257371" y="3136755"/>
                  </a:lnTo>
                  <a:lnTo>
                    <a:pt x="278474" y="3104663"/>
                  </a:lnTo>
                  <a:lnTo>
                    <a:pt x="299940" y="3072743"/>
                  </a:lnTo>
                  <a:lnTo>
                    <a:pt x="321770" y="3040994"/>
                  </a:lnTo>
                  <a:lnTo>
                    <a:pt x="343961" y="3009414"/>
                  </a:lnTo>
                  <a:lnTo>
                    <a:pt x="366516" y="2978007"/>
                  </a:lnTo>
                  <a:lnTo>
                    <a:pt x="389434" y="2946771"/>
                  </a:lnTo>
                  <a:lnTo>
                    <a:pt x="412714" y="2915706"/>
                  </a:lnTo>
                  <a:lnTo>
                    <a:pt x="436356" y="2884812"/>
                  </a:lnTo>
                  <a:lnTo>
                    <a:pt x="460362" y="2854087"/>
                  </a:lnTo>
                  <a:lnTo>
                    <a:pt x="484731" y="2823535"/>
                  </a:lnTo>
                  <a:lnTo>
                    <a:pt x="509462" y="2793154"/>
                  </a:lnTo>
                  <a:lnTo>
                    <a:pt x="534555" y="2762943"/>
                  </a:lnTo>
                  <a:lnTo>
                    <a:pt x="560011" y="2732905"/>
                  </a:lnTo>
                  <a:lnTo>
                    <a:pt x="585831" y="2703035"/>
                  </a:lnTo>
                  <a:lnTo>
                    <a:pt x="612012" y="2673338"/>
                  </a:lnTo>
                  <a:lnTo>
                    <a:pt x="638557" y="2643812"/>
                  </a:lnTo>
                  <a:lnTo>
                    <a:pt x="665464" y="2614457"/>
                  </a:lnTo>
                  <a:lnTo>
                    <a:pt x="692734" y="2585272"/>
                  </a:lnTo>
                  <a:lnTo>
                    <a:pt x="720366" y="2556259"/>
                  </a:lnTo>
                  <a:lnTo>
                    <a:pt x="748361" y="2527416"/>
                  </a:lnTo>
                  <a:lnTo>
                    <a:pt x="776719" y="2498743"/>
                  </a:lnTo>
                  <a:lnTo>
                    <a:pt x="805440" y="2470243"/>
                  </a:lnTo>
                  <a:lnTo>
                    <a:pt x="834522" y="2441914"/>
                  </a:lnTo>
                  <a:lnTo>
                    <a:pt x="863968" y="2413755"/>
                  </a:lnTo>
                  <a:lnTo>
                    <a:pt x="893778" y="2385767"/>
                  </a:lnTo>
                  <a:lnTo>
                    <a:pt x="923949" y="2357952"/>
                  </a:lnTo>
                  <a:lnTo>
                    <a:pt x="954483" y="2330306"/>
                  </a:lnTo>
                  <a:lnTo>
                    <a:pt x="985379" y="2302830"/>
                  </a:lnTo>
                  <a:lnTo>
                    <a:pt x="1016639" y="2275527"/>
                  </a:lnTo>
                  <a:lnTo>
                    <a:pt x="1048261" y="2248395"/>
                  </a:lnTo>
                  <a:lnTo>
                    <a:pt x="1080245" y="2221433"/>
                  </a:lnTo>
                  <a:lnTo>
                    <a:pt x="1112594" y="2194642"/>
                  </a:lnTo>
                  <a:lnTo>
                    <a:pt x="1145304" y="2168023"/>
                  </a:lnTo>
                  <a:lnTo>
                    <a:pt x="1178377" y="2141574"/>
                  </a:lnTo>
                  <a:lnTo>
                    <a:pt x="1211813" y="2115297"/>
                  </a:lnTo>
                  <a:lnTo>
                    <a:pt x="1245610" y="2089190"/>
                  </a:lnTo>
                  <a:lnTo>
                    <a:pt x="1279771" y="2063254"/>
                  </a:lnTo>
                  <a:lnTo>
                    <a:pt x="1314296" y="2037489"/>
                  </a:lnTo>
                  <a:lnTo>
                    <a:pt x="1349183" y="2011895"/>
                  </a:lnTo>
                  <a:lnTo>
                    <a:pt x="1384432" y="1986472"/>
                  </a:lnTo>
                  <a:lnTo>
                    <a:pt x="1420044" y="1961220"/>
                  </a:lnTo>
                  <a:lnTo>
                    <a:pt x="1456018" y="1936139"/>
                  </a:lnTo>
                  <a:lnTo>
                    <a:pt x="1492355" y="1911230"/>
                  </a:lnTo>
                  <a:lnTo>
                    <a:pt x="1529055" y="1886492"/>
                  </a:lnTo>
                  <a:lnTo>
                    <a:pt x="1566118" y="1861923"/>
                  </a:lnTo>
                  <a:lnTo>
                    <a:pt x="1603543" y="1837526"/>
                  </a:lnTo>
                  <a:lnTo>
                    <a:pt x="1641331" y="1813300"/>
                  </a:lnTo>
                  <a:lnTo>
                    <a:pt x="1679481" y="1789246"/>
                  </a:lnTo>
                  <a:lnTo>
                    <a:pt x="1717996" y="1765362"/>
                  </a:lnTo>
                  <a:lnTo>
                    <a:pt x="1796111" y="1718108"/>
                  </a:lnTo>
                  <a:lnTo>
                    <a:pt x="1875676" y="1671537"/>
                  </a:lnTo>
                  <a:lnTo>
                    <a:pt x="1956692" y="1625649"/>
                  </a:lnTo>
                  <a:lnTo>
                    <a:pt x="2039160" y="1580447"/>
                  </a:lnTo>
                  <a:lnTo>
                    <a:pt x="2123078" y="1535928"/>
                  </a:lnTo>
                  <a:lnTo>
                    <a:pt x="2208447" y="1492093"/>
                  </a:lnTo>
                  <a:lnTo>
                    <a:pt x="2295267" y="1448941"/>
                  </a:lnTo>
                  <a:lnTo>
                    <a:pt x="2383538" y="1406475"/>
                  </a:lnTo>
                  <a:lnTo>
                    <a:pt x="2473259" y="1364691"/>
                  </a:lnTo>
                  <a:lnTo>
                    <a:pt x="2564432" y="1323593"/>
                  </a:lnTo>
                  <a:lnTo>
                    <a:pt x="2657055" y="1283177"/>
                  </a:lnTo>
                  <a:lnTo>
                    <a:pt x="2751128" y="1243446"/>
                  </a:lnTo>
                  <a:lnTo>
                    <a:pt x="2846652" y="1204399"/>
                  </a:lnTo>
                  <a:lnTo>
                    <a:pt x="2992659" y="1147110"/>
                  </a:lnTo>
                  <a:lnTo>
                    <a:pt x="3141931" y="1091361"/>
                  </a:lnTo>
                  <a:lnTo>
                    <a:pt x="3294467" y="1037149"/>
                  </a:lnTo>
                  <a:lnTo>
                    <a:pt x="3450266" y="984477"/>
                  </a:lnTo>
                  <a:lnTo>
                    <a:pt x="3609331" y="933344"/>
                  </a:lnTo>
                  <a:lnTo>
                    <a:pt x="3771660" y="883750"/>
                  </a:lnTo>
                  <a:lnTo>
                    <a:pt x="3937253" y="835695"/>
                  </a:lnTo>
                  <a:lnTo>
                    <a:pt x="4163121" y="774016"/>
                  </a:lnTo>
                  <a:lnTo>
                    <a:pt x="4394792" y="715072"/>
                  </a:lnTo>
                  <a:lnTo>
                    <a:pt x="4632267" y="658863"/>
                  </a:lnTo>
                  <a:lnTo>
                    <a:pt x="4875545" y="605391"/>
                  </a:lnTo>
                  <a:lnTo>
                    <a:pt x="5124625" y="554655"/>
                  </a:lnTo>
                  <a:lnTo>
                    <a:pt x="5379510" y="506654"/>
                  </a:lnTo>
                  <a:lnTo>
                    <a:pt x="5706276" y="450500"/>
                  </a:lnTo>
                  <a:lnTo>
                    <a:pt x="5655514" y="0"/>
                  </a:lnTo>
                  <a:lnTo>
                    <a:pt x="6607267" y="720796"/>
                  </a:lnTo>
                  <a:lnTo>
                    <a:pt x="6170518" y="1351492"/>
                  </a:lnTo>
                  <a:lnTo>
                    <a:pt x="5807791" y="1351492"/>
                  </a:lnTo>
                  <a:lnTo>
                    <a:pt x="5552464" y="1371706"/>
                  </a:lnTo>
                  <a:lnTo>
                    <a:pt x="5301951" y="1395096"/>
                  </a:lnTo>
                  <a:lnTo>
                    <a:pt x="5056254" y="1421663"/>
                  </a:lnTo>
                  <a:lnTo>
                    <a:pt x="4815375" y="1451405"/>
                  </a:lnTo>
                  <a:lnTo>
                    <a:pt x="4579309" y="1484324"/>
                  </a:lnTo>
                  <a:lnTo>
                    <a:pt x="4348059" y="1520419"/>
                  </a:lnTo>
                  <a:lnTo>
                    <a:pt x="4121624" y="1559692"/>
                  </a:lnTo>
                  <a:lnTo>
                    <a:pt x="3900004" y="1602141"/>
                  </a:lnTo>
                  <a:lnTo>
                    <a:pt x="3683201" y="1647765"/>
                  </a:lnTo>
                  <a:lnTo>
                    <a:pt x="3523758" y="1684067"/>
                  </a:lnTo>
                  <a:lnTo>
                    <a:pt x="3367023" y="1722158"/>
                  </a:lnTo>
                  <a:lnTo>
                    <a:pt x="3212998" y="1762035"/>
                  </a:lnTo>
                  <a:lnTo>
                    <a:pt x="3061681" y="1803698"/>
                  </a:lnTo>
                  <a:lnTo>
                    <a:pt x="2913072" y="1847148"/>
                  </a:lnTo>
                  <a:lnTo>
                    <a:pt x="2767172" y="1892385"/>
                  </a:lnTo>
                  <a:lnTo>
                    <a:pt x="2623982" y="1939407"/>
                  </a:lnTo>
                  <a:lnTo>
                    <a:pt x="2483499" y="1988217"/>
                  </a:lnTo>
                  <a:lnTo>
                    <a:pt x="2391349" y="2021751"/>
                  </a:lnTo>
                  <a:lnTo>
                    <a:pt x="2300403" y="2056077"/>
                  </a:lnTo>
                  <a:lnTo>
                    <a:pt x="2210661" y="2091197"/>
                  </a:lnTo>
                  <a:lnTo>
                    <a:pt x="2122122" y="2127112"/>
                  </a:lnTo>
                  <a:lnTo>
                    <a:pt x="2034788" y="2163822"/>
                  </a:lnTo>
                  <a:lnTo>
                    <a:pt x="1948657" y="2201326"/>
                  </a:lnTo>
                  <a:lnTo>
                    <a:pt x="1863731" y="2239622"/>
                  </a:lnTo>
                  <a:lnTo>
                    <a:pt x="1780008" y="2278714"/>
                  </a:lnTo>
                  <a:lnTo>
                    <a:pt x="1697489" y="2318599"/>
                  </a:lnTo>
                  <a:lnTo>
                    <a:pt x="1616173" y="2359280"/>
                  </a:lnTo>
                  <a:lnTo>
                    <a:pt x="1536062" y="2400753"/>
                  </a:lnTo>
                  <a:lnTo>
                    <a:pt x="1457153" y="2443021"/>
                  </a:lnTo>
                  <a:lnTo>
                    <a:pt x="1379450" y="2486082"/>
                  </a:lnTo>
                  <a:lnTo>
                    <a:pt x="1302950" y="2529938"/>
                  </a:lnTo>
                  <a:lnTo>
                    <a:pt x="1227654" y="2574588"/>
                  </a:lnTo>
                  <a:lnTo>
                    <a:pt x="1190456" y="2597212"/>
                  </a:lnTo>
                  <a:lnTo>
                    <a:pt x="1153562" y="2620033"/>
                  </a:lnTo>
                  <a:lnTo>
                    <a:pt x="1116966" y="2643053"/>
                  </a:lnTo>
                  <a:lnTo>
                    <a:pt x="1080672" y="2666271"/>
                  </a:lnTo>
                  <a:lnTo>
                    <a:pt x="1044681" y="2689689"/>
                  </a:lnTo>
                  <a:lnTo>
                    <a:pt x="1008988" y="2713303"/>
                  </a:lnTo>
                  <a:lnTo>
                    <a:pt x="973598" y="2737118"/>
                  </a:lnTo>
                  <a:lnTo>
                    <a:pt x="938508" y="2761130"/>
                  </a:lnTo>
                  <a:lnTo>
                    <a:pt x="903718" y="2785342"/>
                  </a:lnTo>
                  <a:lnTo>
                    <a:pt x="869231" y="2809750"/>
                  </a:lnTo>
                  <a:lnTo>
                    <a:pt x="835043" y="2834358"/>
                  </a:lnTo>
                  <a:lnTo>
                    <a:pt x="801158" y="2859165"/>
                  </a:lnTo>
                  <a:lnTo>
                    <a:pt x="767573" y="2884171"/>
                  </a:lnTo>
                  <a:lnTo>
                    <a:pt x="734288" y="2909375"/>
                  </a:lnTo>
                  <a:lnTo>
                    <a:pt x="701306" y="2934777"/>
                  </a:lnTo>
                  <a:lnTo>
                    <a:pt x="668624" y="2960378"/>
                  </a:lnTo>
                  <a:lnTo>
                    <a:pt x="636242" y="2986177"/>
                  </a:lnTo>
                  <a:lnTo>
                    <a:pt x="604162" y="3012175"/>
                  </a:lnTo>
                  <a:lnTo>
                    <a:pt x="572382" y="3038371"/>
                  </a:lnTo>
                  <a:lnTo>
                    <a:pt x="540905" y="3064766"/>
                  </a:lnTo>
                  <a:lnTo>
                    <a:pt x="509727" y="3091358"/>
                  </a:lnTo>
                  <a:lnTo>
                    <a:pt x="478851" y="3118150"/>
                  </a:lnTo>
                  <a:lnTo>
                    <a:pt x="448276" y="3145140"/>
                  </a:lnTo>
                  <a:lnTo>
                    <a:pt x="418000" y="3172330"/>
                  </a:lnTo>
                  <a:lnTo>
                    <a:pt x="388028" y="3199718"/>
                  </a:lnTo>
                  <a:lnTo>
                    <a:pt x="358355" y="3227303"/>
                  </a:lnTo>
                  <a:lnTo>
                    <a:pt x="328982" y="3255088"/>
                  </a:lnTo>
                  <a:lnTo>
                    <a:pt x="299913" y="3283070"/>
                  </a:lnTo>
                  <a:lnTo>
                    <a:pt x="271142" y="3311252"/>
                  </a:lnTo>
                  <a:lnTo>
                    <a:pt x="242673" y="3339632"/>
                  </a:lnTo>
                  <a:lnTo>
                    <a:pt x="214507" y="3368211"/>
                  </a:lnTo>
                  <a:lnTo>
                    <a:pt x="186640" y="3396988"/>
                  </a:lnTo>
                  <a:lnTo>
                    <a:pt x="159073" y="3425964"/>
                  </a:lnTo>
                  <a:lnTo>
                    <a:pt x="131808" y="3455137"/>
                  </a:lnTo>
                  <a:lnTo>
                    <a:pt x="104845" y="3484510"/>
                  </a:lnTo>
                  <a:lnTo>
                    <a:pt x="78182" y="3514082"/>
                  </a:lnTo>
                  <a:lnTo>
                    <a:pt x="51821" y="3543851"/>
                  </a:lnTo>
                  <a:lnTo>
                    <a:pt x="25760" y="3573820"/>
                  </a:lnTo>
                  <a:lnTo>
                    <a:pt x="0" y="3603986"/>
                  </a:lnTo>
                  <a:close/>
                </a:path>
                <a:path w="6607809" h="3604260">
                  <a:moveTo>
                    <a:pt x="5858553" y="1801994"/>
                  </a:moveTo>
                  <a:lnTo>
                    <a:pt x="5807791" y="1351492"/>
                  </a:lnTo>
                  <a:lnTo>
                    <a:pt x="6170518" y="1351492"/>
                  </a:lnTo>
                  <a:lnTo>
                    <a:pt x="5858553" y="1801994"/>
                  </a:lnTo>
                  <a:close/>
                </a:path>
              </a:pathLst>
            </a:custGeom>
            <a:solidFill>
              <a:srgbClr val="B4BE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6">
              <a:extLst>
                <a:ext uri="{FF2B5EF4-FFF2-40B4-BE49-F238E27FC236}">
                  <a16:creationId xmlns:a16="http://schemas.microsoft.com/office/drawing/2014/main" id="{956EB899-2448-670C-DF80-BBFBB27E3BC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9218" y="5197426"/>
              <a:ext cx="194282" cy="194282"/>
            </a:xfrm>
            <a:prstGeom prst="rect">
              <a:avLst/>
            </a:prstGeom>
          </p:spPr>
        </p:pic>
        <p:sp>
          <p:nvSpPr>
            <p:cNvPr id="48" name="object 7">
              <a:extLst>
                <a:ext uri="{FF2B5EF4-FFF2-40B4-BE49-F238E27FC236}">
                  <a16:creationId xmlns:a16="http://schemas.microsoft.com/office/drawing/2014/main" id="{DB9A4DA1-F5CE-238C-1714-935ACCBCC3DE}"/>
                </a:ext>
              </a:extLst>
            </p:cNvPr>
            <p:cNvSpPr/>
            <p:nvPr/>
          </p:nvSpPr>
          <p:spPr>
            <a:xfrm>
              <a:off x="4056015" y="4205611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375" y="304750"/>
                  </a:moveTo>
                  <a:lnTo>
                    <a:pt x="104213" y="296983"/>
                  </a:lnTo>
                  <a:lnTo>
                    <a:pt x="62385" y="275352"/>
                  </a:lnTo>
                  <a:lnTo>
                    <a:pt x="29399" y="242367"/>
                  </a:lnTo>
                  <a:lnTo>
                    <a:pt x="7768" y="200538"/>
                  </a:lnTo>
                  <a:lnTo>
                    <a:pt x="0" y="152375"/>
                  </a:lnTo>
                  <a:lnTo>
                    <a:pt x="7768" y="104213"/>
                  </a:lnTo>
                  <a:lnTo>
                    <a:pt x="29399" y="62385"/>
                  </a:lnTo>
                  <a:lnTo>
                    <a:pt x="62385" y="29399"/>
                  </a:lnTo>
                  <a:lnTo>
                    <a:pt x="104213" y="7768"/>
                  </a:lnTo>
                  <a:lnTo>
                    <a:pt x="152375" y="0"/>
                  </a:lnTo>
                  <a:lnTo>
                    <a:pt x="200538" y="7768"/>
                  </a:lnTo>
                  <a:lnTo>
                    <a:pt x="242367" y="29399"/>
                  </a:lnTo>
                  <a:lnTo>
                    <a:pt x="275352" y="62385"/>
                  </a:lnTo>
                  <a:lnTo>
                    <a:pt x="296984" y="104213"/>
                  </a:lnTo>
                  <a:lnTo>
                    <a:pt x="304753" y="152375"/>
                  </a:lnTo>
                  <a:lnTo>
                    <a:pt x="296984" y="200538"/>
                  </a:lnTo>
                  <a:lnTo>
                    <a:pt x="275352" y="242367"/>
                  </a:lnTo>
                  <a:lnTo>
                    <a:pt x="242367" y="275352"/>
                  </a:lnTo>
                  <a:lnTo>
                    <a:pt x="200538" y="296983"/>
                  </a:lnTo>
                  <a:lnTo>
                    <a:pt x="152375" y="304750"/>
                  </a:lnTo>
                  <a:close/>
                </a:path>
              </a:pathLst>
            </a:custGeom>
            <a:solidFill>
              <a:srgbClr val="4185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8">
              <a:extLst>
                <a:ext uri="{FF2B5EF4-FFF2-40B4-BE49-F238E27FC236}">
                  <a16:creationId xmlns:a16="http://schemas.microsoft.com/office/drawing/2014/main" id="{ECFE3831-643F-F0B5-A2CA-D73E07AD6330}"/>
                </a:ext>
              </a:extLst>
            </p:cNvPr>
            <p:cNvSpPr/>
            <p:nvPr/>
          </p:nvSpPr>
          <p:spPr>
            <a:xfrm>
              <a:off x="4056015" y="4205611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376"/>
                  </a:moveTo>
                  <a:lnTo>
                    <a:pt x="0" y="152376"/>
                  </a:lnTo>
                  <a:lnTo>
                    <a:pt x="7768" y="104213"/>
                  </a:lnTo>
                  <a:lnTo>
                    <a:pt x="29399" y="62384"/>
                  </a:lnTo>
                  <a:lnTo>
                    <a:pt x="62384" y="29399"/>
                  </a:lnTo>
                  <a:lnTo>
                    <a:pt x="104213" y="7768"/>
                  </a:lnTo>
                  <a:lnTo>
                    <a:pt x="152376" y="0"/>
                  </a:lnTo>
                  <a:lnTo>
                    <a:pt x="152376" y="0"/>
                  </a:lnTo>
                  <a:lnTo>
                    <a:pt x="200538" y="7768"/>
                  </a:lnTo>
                  <a:lnTo>
                    <a:pt x="242367" y="29399"/>
                  </a:lnTo>
                  <a:lnTo>
                    <a:pt x="275352" y="62384"/>
                  </a:lnTo>
                  <a:lnTo>
                    <a:pt x="296983" y="104213"/>
                  </a:lnTo>
                  <a:lnTo>
                    <a:pt x="304752" y="152376"/>
                  </a:lnTo>
                  <a:lnTo>
                    <a:pt x="304752" y="152376"/>
                  </a:lnTo>
                  <a:lnTo>
                    <a:pt x="152376" y="304752"/>
                  </a:lnTo>
                  <a:lnTo>
                    <a:pt x="152376" y="304752"/>
                  </a:lnTo>
                  <a:lnTo>
                    <a:pt x="0" y="152376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9">
              <a:extLst>
                <a:ext uri="{FF2B5EF4-FFF2-40B4-BE49-F238E27FC236}">
                  <a16:creationId xmlns:a16="http://schemas.microsoft.com/office/drawing/2014/main" id="{217C35A2-A39A-4568-D473-508A0A770080}"/>
                </a:ext>
              </a:extLst>
            </p:cNvPr>
            <p:cNvSpPr/>
            <p:nvPr/>
          </p:nvSpPr>
          <p:spPr>
            <a:xfrm>
              <a:off x="5613049" y="3514643"/>
              <a:ext cx="403860" cy="403860"/>
            </a:xfrm>
            <a:custGeom>
              <a:avLst/>
              <a:gdLst/>
              <a:ahLst/>
              <a:cxnLst/>
              <a:rect l="l" t="t" r="r" b="b"/>
              <a:pathLst>
                <a:path w="403860" h="403860">
                  <a:moveTo>
                    <a:pt x="201898" y="403796"/>
                  </a:moveTo>
                  <a:lnTo>
                    <a:pt x="155605" y="398464"/>
                  </a:lnTo>
                  <a:lnTo>
                    <a:pt x="113108" y="383275"/>
                  </a:lnTo>
                  <a:lnTo>
                    <a:pt x="75621" y="359440"/>
                  </a:lnTo>
                  <a:lnTo>
                    <a:pt x="44353" y="328175"/>
                  </a:lnTo>
                  <a:lnTo>
                    <a:pt x="20521" y="290687"/>
                  </a:lnTo>
                  <a:lnTo>
                    <a:pt x="5331" y="248191"/>
                  </a:lnTo>
                  <a:lnTo>
                    <a:pt x="0" y="201898"/>
                  </a:lnTo>
                  <a:lnTo>
                    <a:pt x="5331" y="155605"/>
                  </a:lnTo>
                  <a:lnTo>
                    <a:pt x="20521" y="113108"/>
                  </a:lnTo>
                  <a:lnTo>
                    <a:pt x="44353" y="75621"/>
                  </a:lnTo>
                  <a:lnTo>
                    <a:pt x="75621" y="44353"/>
                  </a:lnTo>
                  <a:lnTo>
                    <a:pt x="113108" y="20521"/>
                  </a:lnTo>
                  <a:lnTo>
                    <a:pt x="155605" y="5331"/>
                  </a:lnTo>
                  <a:lnTo>
                    <a:pt x="201898" y="0"/>
                  </a:lnTo>
                  <a:lnTo>
                    <a:pt x="248191" y="5331"/>
                  </a:lnTo>
                  <a:lnTo>
                    <a:pt x="290687" y="20521"/>
                  </a:lnTo>
                  <a:lnTo>
                    <a:pt x="328175" y="44353"/>
                  </a:lnTo>
                  <a:lnTo>
                    <a:pt x="359440" y="75621"/>
                  </a:lnTo>
                  <a:lnTo>
                    <a:pt x="383275" y="113108"/>
                  </a:lnTo>
                  <a:lnTo>
                    <a:pt x="398464" y="155605"/>
                  </a:lnTo>
                  <a:lnTo>
                    <a:pt x="403796" y="201898"/>
                  </a:lnTo>
                  <a:lnTo>
                    <a:pt x="398464" y="248191"/>
                  </a:lnTo>
                  <a:lnTo>
                    <a:pt x="383275" y="290687"/>
                  </a:lnTo>
                  <a:lnTo>
                    <a:pt x="359440" y="328175"/>
                  </a:lnTo>
                  <a:lnTo>
                    <a:pt x="328175" y="359440"/>
                  </a:lnTo>
                  <a:lnTo>
                    <a:pt x="290687" y="383275"/>
                  </a:lnTo>
                  <a:lnTo>
                    <a:pt x="248191" y="398464"/>
                  </a:lnTo>
                  <a:lnTo>
                    <a:pt x="201898" y="403796"/>
                  </a:lnTo>
                  <a:close/>
                </a:path>
              </a:pathLst>
            </a:custGeom>
            <a:solidFill>
              <a:srgbClr val="1048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10">
              <a:extLst>
                <a:ext uri="{FF2B5EF4-FFF2-40B4-BE49-F238E27FC236}">
                  <a16:creationId xmlns:a16="http://schemas.microsoft.com/office/drawing/2014/main" id="{D50ABD7C-ED0A-F5F4-EAE8-E1DFF3C4351A}"/>
                </a:ext>
              </a:extLst>
            </p:cNvPr>
            <p:cNvSpPr/>
            <p:nvPr/>
          </p:nvSpPr>
          <p:spPr>
            <a:xfrm>
              <a:off x="5613049" y="3514643"/>
              <a:ext cx="403860" cy="403860"/>
            </a:xfrm>
            <a:custGeom>
              <a:avLst/>
              <a:gdLst/>
              <a:ahLst/>
              <a:cxnLst/>
              <a:rect l="l" t="t" r="r" b="b"/>
              <a:pathLst>
                <a:path w="403860" h="403860">
                  <a:moveTo>
                    <a:pt x="0" y="201898"/>
                  </a:moveTo>
                  <a:lnTo>
                    <a:pt x="0" y="201898"/>
                  </a:lnTo>
                  <a:lnTo>
                    <a:pt x="5331" y="155605"/>
                  </a:lnTo>
                  <a:lnTo>
                    <a:pt x="20521" y="113108"/>
                  </a:lnTo>
                  <a:lnTo>
                    <a:pt x="44353" y="75621"/>
                  </a:lnTo>
                  <a:lnTo>
                    <a:pt x="75621" y="44353"/>
                  </a:lnTo>
                  <a:lnTo>
                    <a:pt x="113108" y="20521"/>
                  </a:lnTo>
                  <a:lnTo>
                    <a:pt x="155605" y="5331"/>
                  </a:lnTo>
                  <a:lnTo>
                    <a:pt x="201898" y="0"/>
                  </a:lnTo>
                  <a:lnTo>
                    <a:pt x="201898" y="0"/>
                  </a:lnTo>
                  <a:lnTo>
                    <a:pt x="248191" y="5331"/>
                  </a:lnTo>
                  <a:lnTo>
                    <a:pt x="290687" y="20521"/>
                  </a:lnTo>
                  <a:lnTo>
                    <a:pt x="328175" y="44353"/>
                  </a:lnTo>
                  <a:lnTo>
                    <a:pt x="359442" y="75621"/>
                  </a:lnTo>
                  <a:lnTo>
                    <a:pt x="383275" y="113108"/>
                  </a:lnTo>
                  <a:lnTo>
                    <a:pt x="398464" y="155605"/>
                  </a:lnTo>
                  <a:lnTo>
                    <a:pt x="403797" y="201898"/>
                  </a:lnTo>
                  <a:lnTo>
                    <a:pt x="403797" y="201898"/>
                  </a:lnTo>
                  <a:lnTo>
                    <a:pt x="201898" y="403797"/>
                  </a:lnTo>
                  <a:lnTo>
                    <a:pt x="201898" y="403797"/>
                  </a:lnTo>
                  <a:lnTo>
                    <a:pt x="0" y="20189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11">
              <a:extLst>
                <a:ext uri="{FF2B5EF4-FFF2-40B4-BE49-F238E27FC236}">
                  <a16:creationId xmlns:a16="http://schemas.microsoft.com/office/drawing/2014/main" id="{5A7689AA-9028-4020-F389-9649C712924B}"/>
                </a:ext>
              </a:extLst>
            </p:cNvPr>
            <p:cNvSpPr/>
            <p:nvPr/>
          </p:nvSpPr>
          <p:spPr>
            <a:xfrm>
              <a:off x="7392131" y="303459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468" y="540936"/>
                  </a:moveTo>
                  <a:lnTo>
                    <a:pt x="221850" y="536578"/>
                  </a:lnTo>
                  <a:lnTo>
                    <a:pt x="176093" y="524015"/>
                  </a:lnTo>
                  <a:lnTo>
                    <a:pt x="133957" y="504009"/>
                  </a:lnTo>
                  <a:lnTo>
                    <a:pt x="96209" y="477324"/>
                  </a:lnTo>
                  <a:lnTo>
                    <a:pt x="63609" y="444727"/>
                  </a:lnTo>
                  <a:lnTo>
                    <a:pt x="36926" y="406978"/>
                  </a:lnTo>
                  <a:lnTo>
                    <a:pt x="16920" y="364843"/>
                  </a:lnTo>
                  <a:lnTo>
                    <a:pt x="4356" y="319085"/>
                  </a:lnTo>
                  <a:lnTo>
                    <a:pt x="0" y="270468"/>
                  </a:lnTo>
                  <a:lnTo>
                    <a:pt x="4356" y="221850"/>
                  </a:lnTo>
                  <a:lnTo>
                    <a:pt x="16920" y="176093"/>
                  </a:lnTo>
                  <a:lnTo>
                    <a:pt x="36926" y="133957"/>
                  </a:lnTo>
                  <a:lnTo>
                    <a:pt x="63609" y="96209"/>
                  </a:lnTo>
                  <a:lnTo>
                    <a:pt x="96209" y="63609"/>
                  </a:lnTo>
                  <a:lnTo>
                    <a:pt x="133957" y="36926"/>
                  </a:lnTo>
                  <a:lnTo>
                    <a:pt x="176093" y="16920"/>
                  </a:lnTo>
                  <a:lnTo>
                    <a:pt x="221850" y="4356"/>
                  </a:lnTo>
                  <a:lnTo>
                    <a:pt x="270468" y="0"/>
                  </a:lnTo>
                  <a:lnTo>
                    <a:pt x="319084" y="4356"/>
                  </a:lnTo>
                  <a:lnTo>
                    <a:pt x="364841" y="16920"/>
                  </a:lnTo>
                  <a:lnTo>
                    <a:pt x="406978" y="36926"/>
                  </a:lnTo>
                  <a:lnTo>
                    <a:pt x="444727" y="63609"/>
                  </a:lnTo>
                  <a:lnTo>
                    <a:pt x="477324" y="96209"/>
                  </a:lnTo>
                  <a:lnTo>
                    <a:pt x="504009" y="133957"/>
                  </a:lnTo>
                  <a:lnTo>
                    <a:pt x="524013" y="176093"/>
                  </a:lnTo>
                  <a:lnTo>
                    <a:pt x="536578" y="221850"/>
                  </a:lnTo>
                  <a:lnTo>
                    <a:pt x="540936" y="270468"/>
                  </a:lnTo>
                  <a:lnTo>
                    <a:pt x="536578" y="319085"/>
                  </a:lnTo>
                  <a:lnTo>
                    <a:pt x="524013" y="364843"/>
                  </a:lnTo>
                  <a:lnTo>
                    <a:pt x="504009" y="406978"/>
                  </a:lnTo>
                  <a:lnTo>
                    <a:pt x="477324" y="444727"/>
                  </a:lnTo>
                  <a:lnTo>
                    <a:pt x="444727" y="477324"/>
                  </a:lnTo>
                  <a:lnTo>
                    <a:pt x="406978" y="504009"/>
                  </a:lnTo>
                  <a:lnTo>
                    <a:pt x="364841" y="524015"/>
                  </a:lnTo>
                  <a:lnTo>
                    <a:pt x="319084" y="536578"/>
                  </a:lnTo>
                  <a:lnTo>
                    <a:pt x="270468" y="540936"/>
                  </a:lnTo>
                  <a:close/>
                </a:path>
              </a:pathLst>
            </a:custGeom>
            <a:solidFill>
              <a:srgbClr val="4185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2">
              <a:extLst>
                <a:ext uri="{FF2B5EF4-FFF2-40B4-BE49-F238E27FC236}">
                  <a16:creationId xmlns:a16="http://schemas.microsoft.com/office/drawing/2014/main" id="{5A83B2ED-D154-4DD6-650F-731AA83F9177}"/>
                </a:ext>
              </a:extLst>
            </p:cNvPr>
            <p:cNvSpPr/>
            <p:nvPr/>
          </p:nvSpPr>
          <p:spPr>
            <a:xfrm>
              <a:off x="7392131" y="303459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0" y="270468"/>
                  </a:moveTo>
                  <a:lnTo>
                    <a:pt x="0" y="270468"/>
                  </a:lnTo>
                  <a:lnTo>
                    <a:pt x="4356" y="221850"/>
                  </a:lnTo>
                  <a:lnTo>
                    <a:pt x="16920" y="176092"/>
                  </a:lnTo>
                  <a:lnTo>
                    <a:pt x="36926" y="133957"/>
                  </a:lnTo>
                  <a:lnTo>
                    <a:pt x="63609" y="96208"/>
                  </a:lnTo>
                  <a:lnTo>
                    <a:pt x="96208" y="63609"/>
                  </a:lnTo>
                  <a:lnTo>
                    <a:pt x="133957" y="36926"/>
                  </a:lnTo>
                  <a:lnTo>
                    <a:pt x="176092" y="16920"/>
                  </a:lnTo>
                  <a:lnTo>
                    <a:pt x="221850" y="4356"/>
                  </a:lnTo>
                  <a:lnTo>
                    <a:pt x="270468" y="0"/>
                  </a:lnTo>
                  <a:lnTo>
                    <a:pt x="270468" y="0"/>
                  </a:lnTo>
                  <a:lnTo>
                    <a:pt x="319084" y="4356"/>
                  </a:lnTo>
                  <a:lnTo>
                    <a:pt x="364843" y="16920"/>
                  </a:lnTo>
                  <a:lnTo>
                    <a:pt x="406978" y="36926"/>
                  </a:lnTo>
                  <a:lnTo>
                    <a:pt x="444727" y="63609"/>
                  </a:lnTo>
                  <a:lnTo>
                    <a:pt x="477324" y="96208"/>
                  </a:lnTo>
                  <a:lnTo>
                    <a:pt x="504009" y="133957"/>
                  </a:lnTo>
                  <a:lnTo>
                    <a:pt x="524013" y="176092"/>
                  </a:lnTo>
                  <a:lnTo>
                    <a:pt x="536578" y="221850"/>
                  </a:lnTo>
                  <a:lnTo>
                    <a:pt x="540936" y="270468"/>
                  </a:lnTo>
                  <a:lnTo>
                    <a:pt x="540936" y="270468"/>
                  </a:lnTo>
                  <a:lnTo>
                    <a:pt x="270468" y="540936"/>
                  </a:lnTo>
                  <a:lnTo>
                    <a:pt x="270468" y="540936"/>
                  </a:lnTo>
                  <a:lnTo>
                    <a:pt x="0" y="27046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13">
              <a:extLst>
                <a:ext uri="{FF2B5EF4-FFF2-40B4-BE49-F238E27FC236}">
                  <a16:creationId xmlns:a16="http://schemas.microsoft.com/office/drawing/2014/main" id="{3370D352-F78A-541C-AD25-A8AFDF888A9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44801" y="4167125"/>
              <a:ext cx="1020232" cy="1020232"/>
            </a:xfrm>
            <a:prstGeom prst="rect">
              <a:avLst/>
            </a:prstGeom>
          </p:spPr>
        </p:pic>
      </p:grpSp>
      <p:sp>
        <p:nvSpPr>
          <p:cNvPr id="55" name="object 14">
            <a:extLst>
              <a:ext uri="{FF2B5EF4-FFF2-40B4-BE49-F238E27FC236}">
                <a16:creationId xmlns:a16="http://schemas.microsoft.com/office/drawing/2014/main" id="{8D401818-668F-EC66-83AA-A6CB02233B68}"/>
              </a:ext>
            </a:extLst>
          </p:cNvPr>
          <p:cNvSpPr txBox="1"/>
          <p:nvPr/>
        </p:nvSpPr>
        <p:spPr>
          <a:xfrm>
            <a:off x="2193392" y="3650916"/>
            <a:ext cx="930275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300" spc="-25" dirty="0">
                <a:latin typeface="Arial"/>
                <a:cs typeface="Arial"/>
              </a:rPr>
              <a:t>DSI</a:t>
            </a:r>
            <a:endParaRPr sz="4300" dirty="0">
              <a:latin typeface="Arial"/>
              <a:cs typeface="Arial"/>
            </a:endParaRPr>
          </a:p>
        </p:txBody>
      </p:sp>
      <p:sp>
        <p:nvSpPr>
          <p:cNvPr id="56" name="object 15">
            <a:extLst>
              <a:ext uri="{FF2B5EF4-FFF2-40B4-BE49-F238E27FC236}">
                <a16:creationId xmlns:a16="http://schemas.microsoft.com/office/drawing/2014/main" id="{0828A3B3-B9A6-F1E3-DA68-EE536C1CDB1E}"/>
              </a:ext>
            </a:extLst>
          </p:cNvPr>
          <p:cNvSpPr txBox="1"/>
          <p:nvPr/>
        </p:nvSpPr>
        <p:spPr>
          <a:xfrm>
            <a:off x="2998572" y="5215874"/>
            <a:ext cx="782955" cy="77406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00965" marR="5080" indent="-88900">
              <a:lnSpc>
                <a:spcPts val="1260"/>
              </a:lnSpc>
              <a:spcBef>
                <a:spcPts val="190"/>
              </a:spcBef>
              <a:buChar char="-"/>
              <a:tabLst>
                <a:tab pos="102235" algn="l"/>
              </a:tabLst>
            </a:pPr>
            <a:r>
              <a:rPr sz="1100" spc="-30" dirty="0">
                <a:latin typeface="Arial"/>
                <a:cs typeface="Arial"/>
              </a:rPr>
              <a:t>Proprietært 	</a:t>
            </a:r>
            <a:r>
              <a:rPr sz="1100" spc="-10" dirty="0">
                <a:latin typeface="Arial"/>
                <a:cs typeface="Arial"/>
              </a:rPr>
              <a:t>system</a:t>
            </a:r>
            <a:endParaRPr sz="1100">
              <a:latin typeface="Arial"/>
              <a:cs typeface="Arial"/>
            </a:endParaRPr>
          </a:p>
          <a:p>
            <a:pPr marL="101600" indent="-88900">
              <a:lnSpc>
                <a:spcPct val="100000"/>
              </a:lnSpc>
              <a:spcBef>
                <a:spcPts val="259"/>
              </a:spcBef>
              <a:buChar char="-"/>
              <a:tabLst>
                <a:tab pos="101600" algn="l"/>
              </a:tabLst>
            </a:pPr>
            <a:r>
              <a:rPr sz="1100" spc="-10" dirty="0">
                <a:latin typeface="Arial"/>
                <a:cs typeface="Arial"/>
              </a:rPr>
              <a:t>Digital</a:t>
            </a:r>
            <a:endParaRPr sz="1100">
              <a:latin typeface="Arial"/>
              <a:cs typeface="Arial"/>
            </a:endParaRPr>
          </a:p>
          <a:p>
            <a:pPr marL="101600" indent="-88900">
              <a:lnSpc>
                <a:spcPct val="100000"/>
              </a:lnSpc>
              <a:spcBef>
                <a:spcPts val="384"/>
              </a:spcBef>
              <a:buChar char="-"/>
              <a:tabLst>
                <a:tab pos="101600" algn="l"/>
              </a:tabLst>
            </a:pPr>
            <a:r>
              <a:rPr sz="1100" spc="-10" dirty="0">
                <a:latin typeface="Arial"/>
                <a:cs typeface="Arial"/>
              </a:rPr>
              <a:t>Ensrettet</a:t>
            </a:r>
            <a:endParaRPr sz="1100">
              <a:latin typeface="Arial"/>
              <a:cs typeface="Arial"/>
            </a:endParaRPr>
          </a:p>
        </p:txBody>
      </p:sp>
      <p:sp>
        <p:nvSpPr>
          <p:cNvPr id="57" name="object 16">
            <a:extLst>
              <a:ext uri="{FF2B5EF4-FFF2-40B4-BE49-F238E27FC236}">
                <a16:creationId xmlns:a16="http://schemas.microsoft.com/office/drawing/2014/main" id="{FED1B3C6-EFC0-3569-C45D-CB47445829FC}"/>
              </a:ext>
            </a:extLst>
          </p:cNvPr>
          <p:cNvSpPr txBox="1"/>
          <p:nvPr/>
        </p:nvSpPr>
        <p:spPr>
          <a:xfrm>
            <a:off x="1847952" y="6064830"/>
            <a:ext cx="1221105" cy="43434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01600" indent="-88900">
              <a:lnSpc>
                <a:spcPct val="100000"/>
              </a:lnSpc>
              <a:spcBef>
                <a:spcPts val="390"/>
              </a:spcBef>
              <a:buChar char="-"/>
              <a:tabLst>
                <a:tab pos="101600" algn="l"/>
              </a:tabLst>
            </a:pPr>
            <a:r>
              <a:rPr sz="1100" spc="-35" dirty="0">
                <a:latin typeface="Arial"/>
                <a:cs typeface="Arial"/>
              </a:rPr>
              <a:t>Industriel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standard</a:t>
            </a:r>
            <a:endParaRPr sz="1100">
              <a:latin typeface="Arial"/>
              <a:cs typeface="Arial"/>
            </a:endParaRPr>
          </a:p>
          <a:p>
            <a:pPr marL="101600" indent="-88900">
              <a:lnSpc>
                <a:spcPct val="100000"/>
              </a:lnSpc>
              <a:spcBef>
                <a:spcPts val="290"/>
              </a:spcBef>
              <a:buChar char="-"/>
              <a:tabLst>
                <a:tab pos="101600" algn="l"/>
              </a:tabLst>
            </a:pPr>
            <a:r>
              <a:rPr sz="1100" spc="-40" dirty="0">
                <a:latin typeface="Arial"/>
                <a:cs typeface="Arial"/>
              </a:rPr>
              <a:t>Analogt</a:t>
            </a:r>
            <a:r>
              <a:rPr sz="1100" spc="-10" dirty="0">
                <a:latin typeface="Arial"/>
                <a:cs typeface="Arial"/>
              </a:rPr>
              <a:t> signal</a:t>
            </a:r>
            <a:endParaRPr sz="1100">
              <a:latin typeface="Arial"/>
              <a:cs typeface="Arial"/>
            </a:endParaRPr>
          </a:p>
        </p:txBody>
      </p:sp>
      <p:sp>
        <p:nvSpPr>
          <p:cNvPr id="58" name="object 17">
            <a:extLst>
              <a:ext uri="{FF2B5EF4-FFF2-40B4-BE49-F238E27FC236}">
                <a16:creationId xmlns:a16="http://schemas.microsoft.com/office/drawing/2014/main" id="{19A3C797-11C7-FBBE-FCE8-5E26F334A8BE}"/>
              </a:ext>
            </a:extLst>
          </p:cNvPr>
          <p:cNvSpPr txBox="1"/>
          <p:nvPr/>
        </p:nvSpPr>
        <p:spPr>
          <a:xfrm>
            <a:off x="4500982" y="4822212"/>
            <a:ext cx="1251585" cy="85026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39700" indent="-127000">
              <a:lnSpc>
                <a:spcPct val="100000"/>
              </a:lnSpc>
              <a:spcBef>
                <a:spcPts val="390"/>
              </a:spcBef>
              <a:buChar char="-"/>
              <a:tabLst>
                <a:tab pos="139700" algn="l"/>
              </a:tabLst>
            </a:pPr>
            <a:r>
              <a:rPr sz="1100" spc="-35" dirty="0">
                <a:latin typeface="Arial"/>
                <a:cs typeface="Arial"/>
              </a:rPr>
              <a:t>Industriel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standard</a:t>
            </a:r>
            <a:endParaRPr sz="1100" dirty="0">
              <a:latin typeface="Arial"/>
              <a:cs typeface="Arial"/>
            </a:endParaRPr>
          </a:p>
          <a:p>
            <a:pPr marL="139700" indent="-127000">
              <a:lnSpc>
                <a:spcPct val="100000"/>
              </a:lnSpc>
              <a:spcBef>
                <a:spcPts val="290"/>
              </a:spcBef>
              <a:buClr>
                <a:srgbClr val="000000"/>
              </a:buClr>
              <a:buSzPct val="104761"/>
              <a:buChar char="-"/>
              <a:tabLst>
                <a:tab pos="139700" algn="l"/>
              </a:tabLst>
            </a:pPr>
            <a:r>
              <a:rPr sz="1050" dirty="0">
                <a:solidFill>
                  <a:srgbClr val="0070C0"/>
                </a:solidFill>
                <a:latin typeface="Arial"/>
                <a:cs typeface="Arial"/>
              </a:rPr>
              <a:t>Kun</a:t>
            </a:r>
            <a:r>
              <a:rPr sz="1050" spc="-3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0070C0"/>
                </a:solidFill>
                <a:latin typeface="Arial"/>
                <a:cs typeface="Arial"/>
              </a:rPr>
              <a:t>armaturer</a:t>
            </a:r>
            <a:endParaRPr sz="1050" dirty="0">
              <a:latin typeface="Arial"/>
              <a:cs typeface="Arial"/>
            </a:endParaRPr>
          </a:p>
          <a:p>
            <a:pPr marL="139700" indent="-127000">
              <a:lnSpc>
                <a:spcPct val="100000"/>
              </a:lnSpc>
              <a:spcBef>
                <a:spcPts val="350"/>
              </a:spcBef>
              <a:buChar char="-"/>
              <a:tabLst>
                <a:tab pos="139700" algn="l"/>
              </a:tabLst>
            </a:pPr>
            <a:r>
              <a:rPr sz="1100" spc="-10" dirty="0">
                <a:latin typeface="Arial"/>
                <a:cs typeface="Arial"/>
              </a:rPr>
              <a:t>Digital</a:t>
            </a:r>
            <a:endParaRPr sz="1100" dirty="0">
              <a:latin typeface="Arial"/>
              <a:cs typeface="Arial"/>
            </a:endParaRPr>
          </a:p>
          <a:p>
            <a:pPr marL="139700" indent="-127000">
              <a:lnSpc>
                <a:spcPct val="100000"/>
              </a:lnSpc>
              <a:spcBef>
                <a:spcPts val="284"/>
              </a:spcBef>
              <a:buChar char="-"/>
              <a:tabLst>
                <a:tab pos="139700" algn="l"/>
              </a:tabLst>
            </a:pPr>
            <a:r>
              <a:rPr sz="1100" spc="-10" dirty="0">
                <a:latin typeface="Arial"/>
                <a:cs typeface="Arial"/>
              </a:rPr>
              <a:t>Tovejs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9" name="object 18">
            <a:extLst>
              <a:ext uri="{FF2B5EF4-FFF2-40B4-BE49-F238E27FC236}">
                <a16:creationId xmlns:a16="http://schemas.microsoft.com/office/drawing/2014/main" id="{D6FCEFC6-5600-00FE-C4E7-4A5C72D8051D}"/>
              </a:ext>
            </a:extLst>
          </p:cNvPr>
          <p:cNvSpPr txBox="1"/>
          <p:nvPr/>
        </p:nvSpPr>
        <p:spPr>
          <a:xfrm>
            <a:off x="6828256" y="4719354"/>
            <a:ext cx="2467610" cy="106743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384"/>
              </a:spcBef>
            </a:pPr>
            <a:r>
              <a:rPr sz="1100" spc="-35" dirty="0">
                <a:latin typeface="Arial"/>
                <a:cs typeface="Arial"/>
              </a:rPr>
              <a:t>Industriel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standard</a:t>
            </a:r>
            <a:endParaRPr sz="1100" dirty="0">
              <a:latin typeface="Arial"/>
              <a:cs typeface="Arial"/>
            </a:endParaRPr>
          </a:p>
          <a:p>
            <a:pPr marL="101600" indent="-88900">
              <a:lnSpc>
                <a:spcPct val="100000"/>
              </a:lnSpc>
              <a:spcBef>
                <a:spcPts val="284"/>
              </a:spcBef>
              <a:buClr>
                <a:srgbClr val="000000"/>
              </a:buClr>
              <a:buChar char="-"/>
              <a:tabLst>
                <a:tab pos="101600" algn="l"/>
              </a:tabLst>
            </a:pPr>
            <a:r>
              <a:rPr sz="1100" spc="-20" dirty="0">
                <a:solidFill>
                  <a:srgbClr val="0070C0"/>
                </a:solidFill>
                <a:latin typeface="Arial"/>
                <a:cs typeface="Arial"/>
              </a:rPr>
              <a:t>Ikke</a:t>
            </a:r>
            <a:r>
              <a:rPr sz="1100" spc="-2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0070C0"/>
                </a:solidFill>
                <a:latin typeface="Arial"/>
                <a:cs typeface="Arial"/>
              </a:rPr>
              <a:t>kun</a:t>
            </a:r>
            <a:r>
              <a:rPr sz="1100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0070C0"/>
                </a:solidFill>
                <a:latin typeface="Arial"/>
                <a:cs typeface="Arial"/>
              </a:rPr>
              <a:t>armaturer </a:t>
            </a:r>
            <a:r>
              <a:rPr sz="1100" dirty="0">
                <a:solidFill>
                  <a:srgbClr val="0070C0"/>
                </a:solidFill>
                <a:latin typeface="Arial"/>
                <a:cs typeface="Arial"/>
              </a:rPr>
              <a:t>-</a:t>
            </a:r>
            <a:r>
              <a:rPr sz="1100" spc="-3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0070C0"/>
                </a:solidFill>
                <a:latin typeface="Arial"/>
                <a:cs typeface="Arial"/>
              </a:rPr>
              <a:t>også</a:t>
            </a:r>
            <a:r>
              <a:rPr sz="1100" spc="-2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0070C0"/>
                </a:solidFill>
                <a:latin typeface="Arial"/>
                <a:cs typeface="Arial"/>
              </a:rPr>
              <a:t>styreenheder</a:t>
            </a:r>
            <a:endParaRPr sz="1100" dirty="0">
              <a:latin typeface="Arial"/>
              <a:cs typeface="Arial"/>
            </a:endParaRPr>
          </a:p>
          <a:p>
            <a:pPr marL="101600" indent="-88900">
              <a:lnSpc>
                <a:spcPct val="100000"/>
              </a:lnSpc>
              <a:spcBef>
                <a:spcPts val="384"/>
              </a:spcBef>
              <a:buChar char="-"/>
              <a:tabLst>
                <a:tab pos="101600" algn="l"/>
              </a:tabLst>
            </a:pPr>
            <a:r>
              <a:rPr sz="1100" spc="-20" dirty="0">
                <a:latin typeface="Arial"/>
                <a:cs typeface="Arial"/>
              </a:rPr>
              <a:t>ekstern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certificeringsproces</a:t>
            </a:r>
            <a:endParaRPr sz="1100" dirty="0">
              <a:latin typeface="Arial"/>
              <a:cs typeface="Arial"/>
            </a:endParaRPr>
          </a:p>
          <a:p>
            <a:pPr marL="101600" indent="-88900">
              <a:lnSpc>
                <a:spcPct val="100000"/>
              </a:lnSpc>
              <a:spcBef>
                <a:spcPts val="265"/>
              </a:spcBef>
              <a:buChar char="-"/>
              <a:tabLst>
                <a:tab pos="101600" algn="l"/>
              </a:tabLst>
            </a:pPr>
            <a:r>
              <a:rPr sz="1100" spc="-10" dirty="0">
                <a:latin typeface="Arial"/>
                <a:cs typeface="Arial"/>
              </a:rPr>
              <a:t>Digital</a:t>
            </a:r>
            <a:endParaRPr sz="1100" dirty="0">
              <a:latin typeface="Arial"/>
              <a:cs typeface="Arial"/>
            </a:endParaRPr>
          </a:p>
          <a:p>
            <a:pPr marL="101600" indent="-88900">
              <a:lnSpc>
                <a:spcPct val="100000"/>
              </a:lnSpc>
              <a:spcBef>
                <a:spcPts val="384"/>
              </a:spcBef>
              <a:buChar char="-"/>
              <a:tabLst>
                <a:tab pos="101600" algn="l"/>
              </a:tabLst>
            </a:pPr>
            <a:r>
              <a:rPr sz="1100" spc="-10" dirty="0">
                <a:latin typeface="Arial"/>
                <a:cs typeface="Arial"/>
              </a:rPr>
              <a:t>Tovejs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60" name="object 19">
            <a:extLst>
              <a:ext uri="{FF2B5EF4-FFF2-40B4-BE49-F238E27FC236}">
                <a16:creationId xmlns:a16="http://schemas.microsoft.com/office/drawing/2014/main" id="{2C593E87-E408-353D-61E6-66C715270CD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15736" y="1974135"/>
            <a:ext cx="2440305" cy="728090"/>
          </a:xfrm>
          <a:prstGeom prst="rect">
            <a:avLst/>
          </a:prstGeom>
        </p:spPr>
      </p:pic>
      <p:pic>
        <p:nvPicPr>
          <p:cNvPr id="1025" name="Picture 1">
            <a:extLst>
              <a:ext uri="{FF2B5EF4-FFF2-40B4-BE49-F238E27FC236}">
                <a16:creationId xmlns:a16="http://schemas.microsoft.com/office/drawing/2014/main" id="{1535A427-3FE8-A8B1-7D59-EDEB4AA7D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264" y="2908453"/>
            <a:ext cx="2039023" cy="59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C4C3D8C2-F839-A407-7194-112C52CF3B86}"/>
              </a:ext>
            </a:extLst>
          </p:cNvPr>
          <p:cNvSpPr txBox="1"/>
          <p:nvPr/>
        </p:nvSpPr>
        <p:spPr>
          <a:xfrm>
            <a:off x="9304865" y="3650916"/>
            <a:ext cx="2398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b="0" i="0" dirty="0">
                <a:solidFill>
                  <a:srgbClr val="5B6770"/>
                </a:solidFill>
                <a:effectLst/>
                <a:latin typeface="Raleway" panose="020F0502020204030204" pitchFamily="2" charset="0"/>
              </a:rPr>
              <a:t>► Wireless DALI</a:t>
            </a:r>
            <a:br>
              <a:rPr lang="da-DK" b="0" i="0" dirty="0">
                <a:solidFill>
                  <a:srgbClr val="5B6770"/>
                </a:solidFill>
                <a:effectLst/>
                <a:latin typeface="Raleway" panose="020F0502020204030204" pitchFamily="2" charset="0"/>
              </a:rPr>
            </a:br>
            <a:r>
              <a:rPr lang="da-DK" b="0" i="0" dirty="0">
                <a:solidFill>
                  <a:srgbClr val="5B6770"/>
                </a:solidFill>
                <a:effectLst/>
                <a:latin typeface="Raleway" panose="020F0502020204030204" pitchFamily="2" charset="0"/>
              </a:rPr>
              <a:t>► DALI over IP</a:t>
            </a:r>
          </a:p>
        </p:txBody>
      </p:sp>
      <p:sp>
        <p:nvSpPr>
          <p:cNvPr id="1024" name="object 2">
            <a:extLst>
              <a:ext uri="{FF2B5EF4-FFF2-40B4-BE49-F238E27FC236}">
                <a16:creationId xmlns:a16="http://schemas.microsoft.com/office/drawing/2014/main" id="{39FF13C1-1F3D-D530-2DB8-4FC4696DBA3E}"/>
              </a:ext>
            </a:extLst>
          </p:cNvPr>
          <p:cNvSpPr txBox="1">
            <a:spLocks/>
          </p:cNvSpPr>
          <p:nvPr/>
        </p:nvSpPr>
        <p:spPr>
          <a:xfrm>
            <a:off x="2500159" y="822543"/>
            <a:ext cx="6431153" cy="511935"/>
          </a:xfrm>
          <a:prstGeom prst="rect">
            <a:avLst/>
          </a:prstGeom>
        </p:spPr>
        <p:txBody>
          <a:bodyPr vert="horz" wrap="square" lIns="0" tIns="41275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220"/>
              </a:lnSpc>
              <a:spcBef>
                <a:spcPts val="325"/>
              </a:spcBef>
            </a:pPr>
            <a:r>
              <a:rPr lang="da-DK" sz="4800" spc="-180" dirty="0">
                <a:solidFill>
                  <a:schemeClr val="bg1"/>
                </a:solidFill>
              </a:rPr>
              <a:t>Udviklingen af DALI</a:t>
            </a:r>
            <a:endParaRPr lang="da-DK" sz="4800" spc="-4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982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D1C65319-826F-862D-E231-7E88E8F84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2" b="35449"/>
          <a:stretch/>
        </p:blipFill>
        <p:spPr>
          <a:xfrm>
            <a:off x="0" y="-14514"/>
            <a:ext cx="12192001" cy="2293257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2637671" y="629570"/>
            <a:ext cx="6916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Dali certificeret produkter</a:t>
            </a:r>
          </a:p>
        </p:txBody>
      </p:sp>
      <p:pic>
        <p:nvPicPr>
          <p:cNvPr id="11" name="Billede 10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FDA17DD1-1F5E-7F1B-C43F-FA266C997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92" y="5318910"/>
            <a:ext cx="1439290" cy="130656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9C0F4DC-BE31-23C7-4B21-3AC5132AAF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95885" y="5262211"/>
            <a:ext cx="1608686" cy="1200004"/>
          </a:xfrm>
          <a:prstGeom prst="rect">
            <a:avLst/>
          </a:prstGeom>
        </p:spPr>
      </p:pic>
      <p:grpSp>
        <p:nvGrpSpPr>
          <p:cNvPr id="4" name="object 4">
            <a:extLst>
              <a:ext uri="{FF2B5EF4-FFF2-40B4-BE49-F238E27FC236}">
                <a16:creationId xmlns:a16="http://schemas.microsoft.com/office/drawing/2014/main" id="{D7C9A6BB-415D-1A85-B8B8-DBAA051F975B}"/>
              </a:ext>
            </a:extLst>
          </p:cNvPr>
          <p:cNvGrpSpPr/>
          <p:nvPr/>
        </p:nvGrpSpPr>
        <p:grpSpPr>
          <a:xfrm>
            <a:off x="222452" y="2322235"/>
            <a:ext cx="9773479" cy="3999317"/>
            <a:chOff x="69850" y="817867"/>
            <a:chExt cx="11559540" cy="4996180"/>
          </a:xfrm>
        </p:grpSpPr>
        <p:pic>
          <p:nvPicPr>
            <p:cNvPr id="6" name="object 5">
              <a:extLst>
                <a:ext uri="{FF2B5EF4-FFF2-40B4-BE49-F238E27FC236}">
                  <a16:creationId xmlns:a16="http://schemas.microsoft.com/office/drawing/2014/main" id="{DD7F0539-9CA9-5B6C-5321-883A8E6CB20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850" y="817867"/>
              <a:ext cx="5224272" cy="4995672"/>
            </a:xfrm>
            <a:prstGeom prst="rect">
              <a:avLst/>
            </a:prstGeom>
          </p:spPr>
        </p:pic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37ECEEA6-C14C-6111-ADB3-37D6FA942DE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860" y="1013053"/>
              <a:ext cx="4635556" cy="4407318"/>
            </a:xfrm>
            <a:prstGeom prst="rect">
              <a:avLst/>
            </a:prstGeom>
          </p:spPr>
        </p:pic>
        <p:pic>
          <p:nvPicPr>
            <p:cNvPr id="13" name="object 7">
              <a:extLst>
                <a:ext uri="{FF2B5EF4-FFF2-40B4-BE49-F238E27FC236}">
                  <a16:creationId xmlns:a16="http://schemas.microsoft.com/office/drawing/2014/main" id="{7F86479A-6808-0DE2-0C78-D34C80DED5E2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2518" y="820276"/>
              <a:ext cx="6516436" cy="1621628"/>
            </a:xfrm>
            <a:prstGeom prst="rect">
              <a:avLst/>
            </a:prstGeom>
          </p:spPr>
        </p:pic>
        <p:pic>
          <p:nvPicPr>
            <p:cNvPr id="14" name="object 8">
              <a:extLst>
                <a:ext uri="{FF2B5EF4-FFF2-40B4-BE49-F238E27FC236}">
                  <a16:creationId xmlns:a16="http://schemas.microsoft.com/office/drawing/2014/main" id="{A5765F4C-B2F4-0F0F-699D-464995EF376B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43402" y="2811259"/>
              <a:ext cx="8214359" cy="2886455"/>
            </a:xfrm>
            <a:prstGeom prst="rect">
              <a:avLst/>
            </a:prstGeom>
          </p:spPr>
        </p:pic>
        <p:pic>
          <p:nvPicPr>
            <p:cNvPr id="15" name="object 9">
              <a:extLst>
                <a:ext uri="{FF2B5EF4-FFF2-40B4-BE49-F238E27FC236}">
                  <a16:creationId xmlns:a16="http://schemas.microsoft.com/office/drawing/2014/main" id="{08EEE0EC-93CC-BE5D-2A90-C8A3610DDB90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21384" y="2836187"/>
              <a:ext cx="8112018" cy="2782770"/>
            </a:xfrm>
            <a:prstGeom prst="rect">
              <a:avLst/>
            </a:prstGeom>
          </p:spPr>
        </p:pic>
      </p:grpSp>
      <p:sp>
        <p:nvSpPr>
          <p:cNvPr id="16" name="object 3">
            <a:extLst>
              <a:ext uri="{FF2B5EF4-FFF2-40B4-BE49-F238E27FC236}">
                <a16:creationId xmlns:a16="http://schemas.microsoft.com/office/drawing/2014/main" id="{F1738F86-E156-316B-A091-148FA38B429B}"/>
              </a:ext>
            </a:extLst>
          </p:cNvPr>
          <p:cNvSpPr txBox="1"/>
          <p:nvPr/>
        </p:nvSpPr>
        <p:spPr>
          <a:xfrm>
            <a:off x="4856048" y="6358989"/>
            <a:ext cx="32588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u="sng" spc="-10" dirty="0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latin typeface="Arial"/>
                <a:cs typeface="Arial"/>
              </a:rPr>
              <a:t>https://</a:t>
            </a:r>
            <a:r>
              <a:rPr sz="2000" u="sng" spc="-10" dirty="0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latin typeface="Arial"/>
                <a:cs typeface="Arial"/>
                <a:hlinkClick r:id="rId11"/>
              </a:rPr>
              <a:t>www.dali-alliance.org/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17" name="Billede 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C295917D-0B3C-A93B-C02D-FB9184B09B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5767" y="6169786"/>
            <a:ext cx="2298522" cy="69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7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lede 18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942B37E5-5A48-96A2-CDFA-3DACD1030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6" r="36714"/>
          <a:stretch/>
        </p:blipFill>
        <p:spPr>
          <a:xfrm>
            <a:off x="7620000" y="0"/>
            <a:ext cx="4572001" cy="6858000"/>
          </a:xfrm>
          <a:prstGeom prst="rect">
            <a:avLst/>
          </a:prstGeom>
        </p:spPr>
      </p:pic>
      <p:pic>
        <p:nvPicPr>
          <p:cNvPr id="21" name="Billede 20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5EDBFF30-4B76-A664-E55C-8EEF463DB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524" y="307876"/>
            <a:ext cx="1439290" cy="1306568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953D5D78-90DA-DB17-CB00-07A919801D7A}"/>
              </a:ext>
            </a:extLst>
          </p:cNvPr>
          <p:cNvSpPr txBox="1">
            <a:spLocks/>
          </p:cNvSpPr>
          <p:nvPr/>
        </p:nvSpPr>
        <p:spPr>
          <a:xfrm>
            <a:off x="531255" y="1313345"/>
            <a:ext cx="6068059" cy="26717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129539" algn="l">
              <a:lnSpc>
                <a:spcPct val="149300"/>
              </a:lnSpc>
              <a:spcBef>
                <a:spcPts val="100"/>
              </a:spcBef>
            </a:pPr>
            <a:r>
              <a:rPr lang="da-DK" sz="1600" dirty="0"/>
              <a:t>IC01D03DAL &amp; SCN-DA641P.04S</a:t>
            </a:r>
            <a:r>
              <a:rPr lang="da-DK" sz="1600" spc="-20" dirty="0"/>
              <a:t> </a:t>
            </a:r>
            <a:r>
              <a:rPr lang="da-DK" sz="1600" dirty="0"/>
              <a:t>Gateway</a:t>
            </a:r>
            <a:r>
              <a:rPr lang="da-DK" sz="1600" spc="-15" dirty="0"/>
              <a:t> </a:t>
            </a:r>
            <a:r>
              <a:rPr lang="da-DK" sz="1600" dirty="0"/>
              <a:t>er</a:t>
            </a:r>
            <a:r>
              <a:rPr lang="da-DK" sz="1600" spc="-15" dirty="0"/>
              <a:t> </a:t>
            </a:r>
            <a:r>
              <a:rPr lang="da-DK" sz="1600" dirty="0"/>
              <a:t>en</a:t>
            </a:r>
            <a:r>
              <a:rPr lang="da-DK" sz="1600" spc="-20" dirty="0"/>
              <a:t> multi</a:t>
            </a:r>
            <a:r>
              <a:rPr lang="da-DK" sz="1600" dirty="0"/>
              <a:t>master</a:t>
            </a:r>
            <a:r>
              <a:rPr lang="da-DK" sz="1600" spc="-20" dirty="0"/>
              <a:t> </a:t>
            </a:r>
            <a:r>
              <a:rPr lang="da-DK" sz="1600" dirty="0"/>
              <a:t>controller</a:t>
            </a:r>
            <a:r>
              <a:rPr lang="da-DK" sz="1600" spc="-15" dirty="0"/>
              <a:t> </a:t>
            </a:r>
            <a:r>
              <a:rPr lang="da-DK" sz="1600" spc="-25" dirty="0"/>
              <a:t>til </a:t>
            </a:r>
            <a:r>
              <a:rPr lang="da-DK" sz="1600" dirty="0"/>
              <a:t>styring</a:t>
            </a:r>
            <a:r>
              <a:rPr lang="da-DK" sz="1600" spc="-30" dirty="0"/>
              <a:t> </a:t>
            </a:r>
            <a:r>
              <a:rPr lang="da-DK" sz="1600" dirty="0"/>
              <a:t>af</a:t>
            </a:r>
            <a:r>
              <a:rPr lang="da-DK" sz="1600" spc="-25" dirty="0"/>
              <a:t> </a:t>
            </a:r>
            <a:r>
              <a:rPr lang="da-DK" sz="1600" spc="-10" dirty="0"/>
              <a:t>DALI</a:t>
            </a:r>
            <a:r>
              <a:rPr lang="da-DK" sz="1600" spc="-30" dirty="0"/>
              <a:t> </a:t>
            </a:r>
            <a:r>
              <a:rPr lang="da-DK" sz="1600" dirty="0"/>
              <a:t>via</a:t>
            </a:r>
            <a:r>
              <a:rPr lang="da-DK" sz="1600" spc="-25" dirty="0"/>
              <a:t> </a:t>
            </a:r>
            <a:r>
              <a:rPr lang="da-DK" sz="1600" spc="-20" dirty="0"/>
              <a:t>KNX </a:t>
            </a:r>
            <a:r>
              <a:rPr lang="da-DK" sz="1600" dirty="0"/>
              <a:t>installationsbussen.</a:t>
            </a:r>
            <a:r>
              <a:rPr lang="da-DK" sz="1600" spc="-55" dirty="0"/>
              <a:t> </a:t>
            </a:r>
            <a:r>
              <a:rPr lang="da-DK" sz="1600" dirty="0"/>
              <a:t>Den</a:t>
            </a:r>
            <a:r>
              <a:rPr lang="da-DK" sz="1600" spc="-45" dirty="0"/>
              <a:t> </a:t>
            </a:r>
            <a:r>
              <a:rPr lang="da-DK" sz="1600" dirty="0"/>
              <a:t>understøtter</a:t>
            </a:r>
            <a:r>
              <a:rPr lang="da-DK" sz="1600" spc="-50" dirty="0"/>
              <a:t> </a:t>
            </a:r>
            <a:r>
              <a:rPr lang="da-DK" sz="1600" dirty="0"/>
              <a:t>ballaster</a:t>
            </a:r>
            <a:r>
              <a:rPr lang="da-DK" sz="1600" spc="-45" dirty="0"/>
              <a:t> </a:t>
            </a:r>
            <a:r>
              <a:rPr lang="da-DK" sz="1600" dirty="0"/>
              <a:t>(DALI1),</a:t>
            </a:r>
            <a:r>
              <a:rPr lang="da-DK" sz="1600" spc="-50" dirty="0"/>
              <a:t> </a:t>
            </a:r>
            <a:r>
              <a:rPr lang="da-DK" sz="1600" spc="-10" dirty="0"/>
              <a:t>enheder (DALI</a:t>
            </a:r>
            <a:r>
              <a:rPr lang="da-DK" sz="1600" dirty="0"/>
              <a:t>2)</a:t>
            </a:r>
            <a:r>
              <a:rPr lang="da-DK" sz="1600" spc="-20" dirty="0"/>
              <a:t> </a:t>
            </a:r>
            <a:r>
              <a:rPr lang="da-DK" sz="1600" dirty="0"/>
              <a:t>samt</a:t>
            </a:r>
            <a:r>
              <a:rPr lang="da-DK" sz="1600" spc="-20" dirty="0"/>
              <a:t> </a:t>
            </a:r>
            <a:r>
              <a:rPr lang="da-DK" sz="1600" spc="-10" dirty="0"/>
              <a:t>DALI-</a:t>
            </a:r>
            <a:r>
              <a:rPr lang="da-DK" sz="1600" dirty="0"/>
              <a:t>2</a:t>
            </a:r>
            <a:r>
              <a:rPr lang="da-DK" sz="1600" spc="-20" dirty="0"/>
              <a:t> </a:t>
            </a:r>
            <a:r>
              <a:rPr lang="da-DK" sz="1600" dirty="0"/>
              <a:t>bevægelsessensorer</a:t>
            </a:r>
            <a:r>
              <a:rPr lang="da-DK" sz="1600" spc="-20" dirty="0"/>
              <a:t> </a:t>
            </a:r>
            <a:r>
              <a:rPr lang="da-DK" sz="1600" dirty="0"/>
              <a:t>og</a:t>
            </a:r>
            <a:r>
              <a:rPr lang="da-DK" sz="1600" spc="-20" dirty="0"/>
              <a:t> </a:t>
            </a:r>
            <a:r>
              <a:rPr lang="da-DK" sz="1600" spc="-10" dirty="0"/>
              <a:t>lyssensorer og trykknapper.</a:t>
            </a:r>
          </a:p>
          <a:p>
            <a:pPr marL="12700" marR="5080" algn="l">
              <a:lnSpc>
                <a:spcPct val="148500"/>
              </a:lnSpc>
            </a:pPr>
            <a:r>
              <a:rPr lang="da-DK" sz="1600" dirty="0"/>
              <a:t>Den</a:t>
            </a:r>
            <a:r>
              <a:rPr lang="da-DK" sz="1600" spc="-20" dirty="0"/>
              <a:t> </a:t>
            </a:r>
            <a:r>
              <a:rPr lang="da-DK" sz="1600" dirty="0"/>
              <a:t>ekstra</a:t>
            </a:r>
            <a:r>
              <a:rPr lang="da-DK" sz="1600" spc="-20" dirty="0"/>
              <a:t> </a:t>
            </a:r>
            <a:r>
              <a:rPr lang="da-DK" sz="1600" spc="-10" dirty="0"/>
              <a:t>Ethernet-</a:t>
            </a:r>
            <a:r>
              <a:rPr lang="da-DK" sz="1600" dirty="0"/>
              <a:t>forbindelse</a:t>
            </a:r>
            <a:r>
              <a:rPr lang="da-DK" sz="1600" spc="-20" dirty="0"/>
              <a:t> </a:t>
            </a:r>
            <a:r>
              <a:rPr lang="da-DK" sz="1600" dirty="0"/>
              <a:t>giver</a:t>
            </a:r>
            <a:r>
              <a:rPr lang="da-DK" sz="1600" spc="-20" dirty="0"/>
              <a:t> </a:t>
            </a:r>
            <a:r>
              <a:rPr lang="da-DK" sz="1600" dirty="0"/>
              <a:t>direkte</a:t>
            </a:r>
            <a:r>
              <a:rPr lang="da-DK" sz="1600" spc="-20" dirty="0"/>
              <a:t> </a:t>
            </a:r>
            <a:r>
              <a:rPr lang="da-DK" sz="1600" dirty="0"/>
              <a:t>og</a:t>
            </a:r>
            <a:r>
              <a:rPr lang="da-DK" sz="1600" spc="-20" dirty="0"/>
              <a:t> </a:t>
            </a:r>
            <a:r>
              <a:rPr lang="da-DK" sz="1600" spc="-10" dirty="0"/>
              <a:t>sikker </a:t>
            </a:r>
            <a:r>
              <a:rPr lang="da-DK" sz="1600" dirty="0"/>
              <a:t>kommunikation</a:t>
            </a:r>
            <a:r>
              <a:rPr lang="da-DK" sz="1600" spc="-20" dirty="0"/>
              <a:t> </a:t>
            </a:r>
            <a:r>
              <a:rPr lang="da-DK" sz="1600" dirty="0"/>
              <a:t>med</a:t>
            </a:r>
            <a:r>
              <a:rPr lang="da-DK" sz="1600" spc="-20" dirty="0"/>
              <a:t> </a:t>
            </a:r>
            <a:r>
              <a:rPr lang="da-DK" sz="1600" dirty="0"/>
              <a:t>gatewayen.</a:t>
            </a:r>
            <a:r>
              <a:rPr lang="da-DK" sz="1600" spc="-15" dirty="0"/>
              <a:t> </a:t>
            </a:r>
            <a:r>
              <a:rPr lang="da-DK" sz="1600" dirty="0"/>
              <a:t>Ved</a:t>
            </a:r>
            <a:r>
              <a:rPr lang="da-DK" sz="1600" spc="-20" dirty="0"/>
              <a:t> </a:t>
            </a:r>
            <a:r>
              <a:rPr lang="da-DK" sz="1600" spc="-10" dirty="0"/>
              <a:t>idriftsættelse</a:t>
            </a:r>
            <a:r>
              <a:rPr lang="da-DK" sz="1600" spc="-15" dirty="0"/>
              <a:t> </a:t>
            </a:r>
            <a:r>
              <a:rPr lang="da-DK" sz="1600" dirty="0"/>
              <a:t>kan</a:t>
            </a:r>
            <a:r>
              <a:rPr lang="da-DK" sz="1600" spc="-20" dirty="0"/>
              <a:t> </a:t>
            </a:r>
            <a:r>
              <a:rPr lang="da-DK" sz="1600" dirty="0"/>
              <a:t>du</a:t>
            </a:r>
            <a:r>
              <a:rPr lang="da-DK" sz="1600" spc="-15" dirty="0"/>
              <a:t> </a:t>
            </a:r>
            <a:r>
              <a:rPr lang="da-DK" sz="1600" dirty="0"/>
              <a:t>vælge</a:t>
            </a:r>
            <a:r>
              <a:rPr lang="da-DK" sz="1600" spc="-20" dirty="0"/>
              <a:t> </a:t>
            </a:r>
            <a:r>
              <a:rPr lang="da-DK" sz="1600" spc="-25" dirty="0"/>
              <a:t>at </a:t>
            </a:r>
            <a:r>
              <a:rPr lang="da-DK" sz="1600" dirty="0"/>
              <a:t>bruge</a:t>
            </a:r>
            <a:r>
              <a:rPr lang="da-DK" sz="1600" spc="-25" dirty="0"/>
              <a:t> </a:t>
            </a:r>
            <a:r>
              <a:rPr lang="da-DK" sz="1600" dirty="0"/>
              <a:t>den</a:t>
            </a:r>
            <a:r>
              <a:rPr lang="da-DK" sz="1600" spc="-25" dirty="0"/>
              <a:t> </a:t>
            </a:r>
            <a:r>
              <a:rPr lang="da-DK" sz="1600" dirty="0"/>
              <a:t>integrerede</a:t>
            </a:r>
            <a:r>
              <a:rPr lang="da-DK" sz="1600" spc="-20" dirty="0"/>
              <a:t> </a:t>
            </a:r>
            <a:r>
              <a:rPr lang="da-DK" sz="1600" spc="-10" dirty="0" err="1"/>
              <a:t>webserver</a:t>
            </a:r>
            <a:r>
              <a:rPr lang="da-DK" sz="1600" spc="-10" dirty="0"/>
              <a:t>.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2FD9BCE4-E9E7-66BA-1D3F-4735AC3891E1}"/>
              </a:ext>
            </a:extLst>
          </p:cNvPr>
          <p:cNvSpPr txBox="1"/>
          <p:nvPr/>
        </p:nvSpPr>
        <p:spPr>
          <a:xfrm>
            <a:off x="531255" y="4233733"/>
            <a:ext cx="5988685" cy="10684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500"/>
              </a:lnSpc>
              <a:spcBef>
                <a:spcPts val="100"/>
              </a:spcBef>
            </a:pPr>
            <a:r>
              <a:rPr lang="da-DK" sz="1600" dirty="0">
                <a:solidFill>
                  <a:srgbClr val="575756"/>
                </a:solidFill>
                <a:cs typeface="Arial"/>
              </a:rPr>
              <a:t>De indeholder</a:t>
            </a:r>
            <a:r>
              <a:rPr sz="1600" spc="-35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en</a:t>
            </a:r>
            <a:r>
              <a:rPr sz="1600" spc="-25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bred</a:t>
            </a:r>
            <a:r>
              <a:rPr sz="1600" spc="-30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vifte</a:t>
            </a:r>
            <a:r>
              <a:rPr sz="1600" spc="-30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af</a:t>
            </a:r>
            <a:r>
              <a:rPr sz="1600" spc="-30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funktioner,</a:t>
            </a:r>
            <a:r>
              <a:rPr sz="1600" spc="-30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lige</a:t>
            </a:r>
            <a:r>
              <a:rPr sz="1600" spc="-30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fra</a:t>
            </a:r>
            <a:r>
              <a:rPr sz="1600" spc="-25" dirty="0">
                <a:solidFill>
                  <a:srgbClr val="575756"/>
                </a:solidFill>
                <a:cs typeface="Arial"/>
              </a:rPr>
              <a:t> </a:t>
            </a:r>
            <a:r>
              <a:rPr sz="1600" spc="-10" dirty="0">
                <a:solidFill>
                  <a:srgbClr val="575756"/>
                </a:solidFill>
                <a:cs typeface="Arial"/>
              </a:rPr>
              <a:t>simpel </a:t>
            </a:r>
            <a:r>
              <a:rPr sz="1600" dirty="0">
                <a:solidFill>
                  <a:srgbClr val="575756"/>
                </a:solidFill>
                <a:cs typeface="Arial"/>
              </a:rPr>
              <a:t>udførelse</a:t>
            </a:r>
            <a:r>
              <a:rPr sz="1600" spc="-30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 err="1">
                <a:solidFill>
                  <a:srgbClr val="575756"/>
                </a:solidFill>
                <a:cs typeface="Arial"/>
              </a:rPr>
              <a:t>af</a:t>
            </a:r>
            <a:r>
              <a:rPr sz="1600" spc="-30" dirty="0">
                <a:solidFill>
                  <a:srgbClr val="575756"/>
                </a:solidFill>
                <a:cs typeface="Arial"/>
              </a:rPr>
              <a:t> </a:t>
            </a:r>
            <a:r>
              <a:rPr lang="da-DK" sz="1600" dirty="0">
                <a:solidFill>
                  <a:srgbClr val="575756"/>
                </a:solidFill>
                <a:cs typeface="Arial"/>
              </a:rPr>
              <a:t>Tænd/sluk</a:t>
            </a:r>
            <a:r>
              <a:rPr sz="1600" spc="-30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og</a:t>
            </a:r>
            <a:r>
              <a:rPr sz="1600" spc="-25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dæmpningsfunktioner</a:t>
            </a:r>
            <a:r>
              <a:rPr sz="1600" spc="-30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til</a:t>
            </a:r>
            <a:r>
              <a:rPr sz="1600" spc="-30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kompleks</a:t>
            </a:r>
            <a:r>
              <a:rPr sz="1600" spc="-25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styring</a:t>
            </a:r>
            <a:r>
              <a:rPr sz="1600" spc="-30" dirty="0">
                <a:solidFill>
                  <a:srgbClr val="575756"/>
                </a:solidFill>
                <a:cs typeface="Arial"/>
              </a:rPr>
              <a:t> </a:t>
            </a:r>
            <a:r>
              <a:rPr sz="1600" spc="-25" dirty="0">
                <a:solidFill>
                  <a:srgbClr val="575756"/>
                </a:solidFill>
                <a:cs typeface="Arial"/>
              </a:rPr>
              <a:t>af </a:t>
            </a:r>
            <a:r>
              <a:rPr sz="1600" dirty="0">
                <a:solidFill>
                  <a:srgbClr val="575756"/>
                </a:solidFill>
                <a:cs typeface="Arial"/>
              </a:rPr>
              <a:t>farvet</a:t>
            </a:r>
            <a:r>
              <a:rPr sz="1600" spc="-20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lys</a:t>
            </a:r>
            <a:r>
              <a:rPr sz="1600" spc="-15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og</a:t>
            </a:r>
            <a:r>
              <a:rPr sz="1600" spc="-15" dirty="0">
                <a:solidFill>
                  <a:srgbClr val="575756"/>
                </a:solidFill>
                <a:cs typeface="Arial"/>
              </a:rPr>
              <a:t> </a:t>
            </a:r>
            <a:r>
              <a:rPr sz="1600" dirty="0">
                <a:solidFill>
                  <a:srgbClr val="575756"/>
                </a:solidFill>
                <a:cs typeface="Arial"/>
              </a:rPr>
              <a:t>HCL</a:t>
            </a:r>
            <a:r>
              <a:rPr sz="1600" spc="-15" dirty="0">
                <a:solidFill>
                  <a:srgbClr val="575756"/>
                </a:solidFill>
                <a:cs typeface="Arial"/>
              </a:rPr>
              <a:t> </a:t>
            </a:r>
            <a:r>
              <a:rPr sz="1600" spc="-10" dirty="0">
                <a:solidFill>
                  <a:srgbClr val="575756"/>
                </a:solidFill>
                <a:cs typeface="Arial"/>
              </a:rPr>
              <a:t>(human-</a:t>
            </a:r>
            <a:r>
              <a:rPr sz="1600" dirty="0">
                <a:solidFill>
                  <a:srgbClr val="575756"/>
                </a:solidFill>
                <a:cs typeface="Arial"/>
              </a:rPr>
              <a:t>centric</a:t>
            </a:r>
            <a:r>
              <a:rPr sz="1600" spc="-15" dirty="0">
                <a:solidFill>
                  <a:srgbClr val="575756"/>
                </a:solidFill>
                <a:cs typeface="Arial"/>
              </a:rPr>
              <a:t> </a:t>
            </a:r>
            <a:r>
              <a:rPr sz="1600" spc="-10" dirty="0">
                <a:solidFill>
                  <a:srgbClr val="575756"/>
                </a:solidFill>
                <a:cs typeface="Arial"/>
              </a:rPr>
              <a:t>lighting).</a:t>
            </a:r>
            <a:endParaRPr sz="1600" dirty="0">
              <a:cs typeface="Arial"/>
            </a:endParaRPr>
          </a:p>
        </p:txBody>
      </p:sp>
      <p:pic>
        <p:nvPicPr>
          <p:cNvPr id="4" name="object 10">
            <a:extLst>
              <a:ext uri="{FF2B5EF4-FFF2-40B4-BE49-F238E27FC236}">
                <a16:creationId xmlns:a16="http://schemas.microsoft.com/office/drawing/2014/main" id="{4CCE1734-4824-B366-83D9-73ADE3B0ED9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29014" y="2454881"/>
            <a:ext cx="905657" cy="775970"/>
          </a:xfrm>
          <a:prstGeom prst="rect">
            <a:avLst/>
          </a:prstGeom>
        </p:spPr>
      </p:pic>
      <p:pic>
        <p:nvPicPr>
          <p:cNvPr id="5" name="object 11">
            <a:extLst>
              <a:ext uri="{FF2B5EF4-FFF2-40B4-BE49-F238E27FC236}">
                <a16:creationId xmlns:a16="http://schemas.microsoft.com/office/drawing/2014/main" id="{06E87606-C7F3-EF47-AE5C-4979D26DB80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69810" y="960932"/>
            <a:ext cx="679693" cy="820646"/>
          </a:xfrm>
          <a:prstGeom prst="rect">
            <a:avLst/>
          </a:prstGeom>
        </p:spPr>
      </p:pic>
      <p:pic>
        <p:nvPicPr>
          <p:cNvPr id="6" name="object 12">
            <a:extLst>
              <a:ext uri="{FF2B5EF4-FFF2-40B4-BE49-F238E27FC236}">
                <a16:creationId xmlns:a16="http://schemas.microsoft.com/office/drawing/2014/main" id="{364D22CD-4170-85EC-B48B-EF20A3EA72C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19940" y="4233733"/>
            <a:ext cx="1044431" cy="308622"/>
          </a:xfrm>
          <a:prstGeom prst="rect">
            <a:avLst/>
          </a:prstGeom>
        </p:spPr>
      </p:pic>
      <p:pic>
        <p:nvPicPr>
          <p:cNvPr id="8" name="object 9">
            <a:extLst>
              <a:ext uri="{FF2B5EF4-FFF2-40B4-BE49-F238E27FC236}">
                <a16:creationId xmlns:a16="http://schemas.microsoft.com/office/drawing/2014/main" id="{57B3CC39-ADDC-1AB4-6A46-44558A2EB321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93534" y="720297"/>
            <a:ext cx="2466607" cy="2854257"/>
          </a:xfrm>
          <a:prstGeom prst="rect">
            <a:avLst/>
          </a:prstGeom>
        </p:spPr>
      </p:pic>
      <p:pic>
        <p:nvPicPr>
          <p:cNvPr id="9" name="Billede 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85FCD8C5-F679-40AE-989F-BE0BA85226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5767" y="6169786"/>
            <a:ext cx="2298522" cy="690402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38762549-CF43-076A-C0D4-706D45E22F6F}"/>
              </a:ext>
            </a:extLst>
          </p:cNvPr>
          <p:cNvSpPr txBox="1">
            <a:spLocks/>
          </p:cNvSpPr>
          <p:nvPr/>
        </p:nvSpPr>
        <p:spPr>
          <a:xfrm>
            <a:off x="-66174" y="253370"/>
            <a:ext cx="7735135" cy="51308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3200" spc="-10" dirty="0">
                <a:solidFill>
                  <a:srgbClr val="0070C0"/>
                </a:solidFill>
              </a:rPr>
              <a:t>KNX Multi</a:t>
            </a:r>
            <a:r>
              <a:rPr lang="it-IT" sz="3200" spc="-170" dirty="0">
                <a:solidFill>
                  <a:srgbClr val="0070C0"/>
                </a:solidFill>
              </a:rPr>
              <a:t> </a:t>
            </a:r>
            <a:r>
              <a:rPr lang="it-IT" sz="3200" spc="-20" dirty="0">
                <a:solidFill>
                  <a:srgbClr val="0070C0"/>
                </a:solidFill>
              </a:rPr>
              <a:t>Master</a:t>
            </a:r>
            <a:r>
              <a:rPr lang="it-IT" sz="3200" spc="-170" dirty="0">
                <a:solidFill>
                  <a:srgbClr val="0070C0"/>
                </a:solidFill>
              </a:rPr>
              <a:t> </a:t>
            </a:r>
            <a:r>
              <a:rPr lang="it-IT" sz="3200" spc="-35" dirty="0">
                <a:solidFill>
                  <a:srgbClr val="0070C0"/>
                </a:solidFill>
              </a:rPr>
              <a:t>controller</a:t>
            </a:r>
            <a:endParaRPr lang="it-IT" sz="3100" dirty="0"/>
          </a:p>
        </p:txBody>
      </p:sp>
      <p:pic>
        <p:nvPicPr>
          <p:cNvPr id="13" name="Picture 12" descr="A white electronic device with a screen&#10;&#10;Description automatically generated">
            <a:extLst>
              <a:ext uri="{FF2B5EF4-FFF2-40B4-BE49-F238E27FC236}">
                <a16:creationId xmlns:a16="http://schemas.microsoft.com/office/drawing/2014/main" id="{C846FCD6-5403-C2FE-8E34-F53040B599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52" y="2191474"/>
            <a:ext cx="4093265" cy="327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7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4F541-F72B-A3FC-C062-260CBD701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lede 18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7359FE7C-D7D2-EA64-8DF8-6529FC95C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6" r="36714"/>
          <a:stretch/>
        </p:blipFill>
        <p:spPr>
          <a:xfrm>
            <a:off x="0" y="0"/>
            <a:ext cx="4572001" cy="6858000"/>
          </a:xfrm>
          <a:prstGeom prst="rect">
            <a:avLst/>
          </a:prstGeom>
        </p:spPr>
      </p:pic>
      <p:pic>
        <p:nvPicPr>
          <p:cNvPr id="9" name="Billede 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198E1B90-4A20-C478-10E6-9389DB52D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9893478" y="6167598"/>
            <a:ext cx="2298522" cy="690402"/>
          </a:xfrm>
          <a:prstGeom prst="rect">
            <a:avLst/>
          </a:prstGeom>
        </p:spPr>
      </p:pic>
      <p:pic>
        <p:nvPicPr>
          <p:cNvPr id="7" name="Billede 20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52E962C5-73C4-EEE2-7686-2F67E0055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61" y="84221"/>
            <a:ext cx="1439290" cy="1306568"/>
          </a:xfrm>
          <a:prstGeom prst="rect">
            <a:avLst/>
          </a:prstGeom>
        </p:spPr>
      </p:pic>
      <p:pic>
        <p:nvPicPr>
          <p:cNvPr id="11" name="object 9">
            <a:extLst>
              <a:ext uri="{FF2B5EF4-FFF2-40B4-BE49-F238E27FC236}">
                <a16:creationId xmlns:a16="http://schemas.microsoft.com/office/drawing/2014/main" id="{5491EE20-AA60-72DC-ECB1-5F982194C57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2923" y="1343734"/>
            <a:ext cx="2466607" cy="2854257"/>
          </a:xfrm>
          <a:prstGeom prst="rect">
            <a:avLst/>
          </a:prstGeom>
        </p:spPr>
      </p:pic>
      <p:sp>
        <p:nvSpPr>
          <p:cNvPr id="12" name="object 4">
            <a:extLst>
              <a:ext uri="{FF2B5EF4-FFF2-40B4-BE49-F238E27FC236}">
                <a16:creationId xmlns:a16="http://schemas.microsoft.com/office/drawing/2014/main" id="{AA4ABB25-2C86-4164-C3C8-4099FD25B70D}"/>
              </a:ext>
            </a:extLst>
          </p:cNvPr>
          <p:cNvSpPr txBox="1"/>
          <p:nvPr/>
        </p:nvSpPr>
        <p:spPr>
          <a:xfrm>
            <a:off x="4851362" y="512204"/>
            <a:ext cx="7044389" cy="5229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1370"/>
              </a:spcBef>
              <a:buClr>
                <a:srgbClr val="0B76A0"/>
              </a:buClr>
              <a:buChar char="•"/>
              <a:tabLst>
                <a:tab pos="297180" algn="l"/>
              </a:tabLst>
            </a:pPr>
            <a:r>
              <a:rPr sz="1600" spc="-20" dirty="0">
                <a:latin typeface="Arial"/>
                <a:cs typeface="Arial"/>
              </a:rPr>
              <a:t>Gateway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understøtter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op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til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8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bevægelsesdetektorer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(IEC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62386-</a:t>
            </a:r>
            <a:r>
              <a:rPr sz="1600" dirty="0">
                <a:latin typeface="Arial"/>
                <a:cs typeface="Arial"/>
              </a:rPr>
              <a:t>303)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og/eller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lyssensorer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(IEC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62386-</a:t>
            </a:r>
            <a:r>
              <a:rPr sz="1600" spc="-10" dirty="0">
                <a:latin typeface="Arial"/>
                <a:cs typeface="Arial"/>
              </a:rPr>
              <a:t>304).</a:t>
            </a:r>
            <a:endParaRPr sz="1600" dirty="0">
              <a:latin typeface="Arial"/>
              <a:cs typeface="Arial"/>
            </a:endParaRPr>
          </a:p>
          <a:p>
            <a:pPr marL="297180" indent="-284480">
              <a:lnSpc>
                <a:spcPct val="100000"/>
              </a:lnSpc>
              <a:spcBef>
                <a:spcPts val="1295"/>
              </a:spcBef>
              <a:buClr>
                <a:srgbClr val="0B76A0"/>
              </a:buClr>
              <a:buChar char="•"/>
              <a:tabLst>
                <a:tab pos="297180" algn="l"/>
              </a:tabLst>
            </a:pPr>
            <a:r>
              <a:rPr sz="1600" spc="-20" dirty="0">
                <a:latin typeface="Arial"/>
                <a:cs typeface="Arial"/>
              </a:rPr>
              <a:t>Gateway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understøtter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op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til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8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25" dirty="0" err="1">
                <a:latin typeface="Arial"/>
                <a:cs typeface="Arial"/>
              </a:rPr>
              <a:t>trykknap</a:t>
            </a:r>
            <a:r>
              <a:rPr lang="da-DK" sz="1600" spc="-25" dirty="0">
                <a:latin typeface="Arial"/>
                <a:cs typeface="Arial"/>
              </a:rPr>
              <a:t>per </a:t>
            </a:r>
            <a:r>
              <a:rPr sz="1600" spc="-10" dirty="0">
                <a:latin typeface="Arial"/>
                <a:cs typeface="Arial"/>
              </a:rPr>
              <a:t>(IEC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62386-</a:t>
            </a:r>
            <a:r>
              <a:rPr sz="1600" spc="-20" dirty="0">
                <a:latin typeface="Arial"/>
                <a:cs typeface="Arial"/>
              </a:rPr>
              <a:t>302)</a:t>
            </a:r>
            <a:endParaRPr sz="1600" dirty="0">
              <a:latin typeface="Arial"/>
              <a:cs typeface="Arial"/>
            </a:endParaRPr>
          </a:p>
          <a:p>
            <a:pPr marL="297180" indent="-284480">
              <a:lnSpc>
                <a:spcPct val="100000"/>
              </a:lnSpc>
              <a:spcBef>
                <a:spcPts val="1370"/>
              </a:spcBef>
              <a:buClr>
                <a:srgbClr val="0B76A0"/>
              </a:buClr>
              <a:buChar char="•"/>
              <a:tabLst>
                <a:tab pos="297180" algn="l"/>
              </a:tabLst>
            </a:pPr>
            <a:r>
              <a:rPr sz="1600" spc="-20" dirty="0">
                <a:latin typeface="Arial"/>
                <a:cs typeface="Arial"/>
              </a:rPr>
              <a:t>Gateway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25" dirty="0" err="1">
                <a:latin typeface="Arial"/>
                <a:cs typeface="Arial"/>
              </a:rPr>
              <a:t>understøtter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lang="da-DK" sz="1600" spc="-55" dirty="0">
                <a:latin typeface="Arial"/>
                <a:cs typeface="Arial"/>
              </a:rPr>
              <a:t>DALI </a:t>
            </a:r>
            <a:r>
              <a:rPr sz="1600" spc="-20" dirty="0" err="1">
                <a:latin typeface="Arial"/>
                <a:cs typeface="Arial"/>
              </a:rPr>
              <a:t>enheder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med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instanser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(ligesom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Group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Object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KNX):</a:t>
            </a:r>
            <a:endParaRPr sz="1600" dirty="0">
              <a:latin typeface="Arial"/>
              <a:cs typeface="Arial"/>
            </a:endParaRPr>
          </a:p>
          <a:p>
            <a:pPr marL="2755265" lvl="1" indent="-456565">
              <a:lnSpc>
                <a:spcPct val="100000"/>
              </a:lnSpc>
              <a:spcBef>
                <a:spcPts val="1390"/>
              </a:spcBef>
              <a:buClr>
                <a:srgbClr val="0B76A0"/>
              </a:buClr>
              <a:buChar char="•"/>
              <a:tabLst>
                <a:tab pos="2755265" algn="l"/>
              </a:tabLst>
            </a:pPr>
            <a:r>
              <a:rPr sz="1600" spc="-10" dirty="0" err="1">
                <a:latin typeface="Arial"/>
                <a:cs typeface="Arial"/>
              </a:rPr>
              <a:t>Bevægelsesdetektor</a:t>
            </a:r>
            <a:endParaRPr sz="1600" dirty="0">
              <a:latin typeface="Arial"/>
              <a:cs typeface="Arial"/>
            </a:endParaRPr>
          </a:p>
          <a:p>
            <a:pPr marL="2755265" lvl="1" indent="-456565">
              <a:lnSpc>
                <a:spcPct val="100000"/>
              </a:lnSpc>
              <a:spcBef>
                <a:spcPts val="1370"/>
              </a:spcBef>
              <a:buClr>
                <a:srgbClr val="0B76A0"/>
              </a:buClr>
              <a:buChar char="•"/>
              <a:tabLst>
                <a:tab pos="2755265" algn="l"/>
              </a:tabLst>
            </a:pPr>
            <a:r>
              <a:rPr lang="da-DK" sz="1600" dirty="0">
                <a:latin typeface="Arial"/>
                <a:cs typeface="Arial"/>
              </a:rPr>
              <a:t>LUX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Senor</a:t>
            </a:r>
            <a:endParaRPr lang="da-DK" sz="1600" spc="-20" dirty="0">
              <a:latin typeface="Arial"/>
              <a:cs typeface="Arial"/>
            </a:endParaRPr>
          </a:p>
          <a:p>
            <a:pPr marL="2755265" lvl="1" indent="-456565">
              <a:lnSpc>
                <a:spcPct val="100000"/>
              </a:lnSpc>
              <a:spcBef>
                <a:spcPts val="1370"/>
              </a:spcBef>
              <a:buClr>
                <a:srgbClr val="0B76A0"/>
              </a:buClr>
              <a:buChar char="•"/>
              <a:tabLst>
                <a:tab pos="2755265" algn="l"/>
              </a:tabLst>
            </a:pPr>
            <a:r>
              <a:rPr sz="1600" spc="-10" dirty="0" err="1">
                <a:latin typeface="Arial"/>
                <a:cs typeface="Arial"/>
              </a:rPr>
              <a:t>Kombineret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lang="da-DK" sz="1600" spc="-10" dirty="0">
                <a:latin typeface="Arial"/>
                <a:cs typeface="Arial"/>
              </a:rPr>
              <a:t>PIR/LUX</a:t>
            </a:r>
            <a:r>
              <a:rPr lang="da-DK" sz="1600" spc="-45" dirty="0">
                <a:latin typeface="Arial"/>
                <a:cs typeface="Arial"/>
              </a:rPr>
              <a:t> sensor</a:t>
            </a:r>
            <a:endParaRPr sz="1600" dirty="0">
              <a:latin typeface="Arial"/>
              <a:cs typeface="Arial"/>
            </a:endParaRPr>
          </a:p>
          <a:p>
            <a:pPr marL="2755265" lvl="1" indent="-456565">
              <a:lnSpc>
                <a:spcPct val="100000"/>
              </a:lnSpc>
              <a:spcBef>
                <a:spcPts val="1275"/>
              </a:spcBef>
              <a:buClr>
                <a:srgbClr val="0B76A0"/>
              </a:buClr>
              <a:buChar char="•"/>
              <a:tabLst>
                <a:tab pos="2755265" algn="l"/>
              </a:tabLst>
            </a:pPr>
            <a:r>
              <a:rPr sz="1600" spc="-10" dirty="0" err="1">
                <a:latin typeface="Arial"/>
                <a:cs typeface="Arial"/>
              </a:rPr>
              <a:t>Temperatu</a:t>
            </a:r>
            <a:r>
              <a:rPr lang="da-DK" sz="1600" spc="-10" dirty="0">
                <a:latin typeface="Arial"/>
                <a:cs typeface="Arial"/>
              </a:rPr>
              <a:t>r sensor</a:t>
            </a:r>
            <a:endParaRPr sz="1600" dirty="0">
              <a:latin typeface="Arial"/>
              <a:cs typeface="Arial"/>
            </a:endParaRPr>
          </a:p>
          <a:p>
            <a:pPr marL="2755265" lvl="1" indent="-456565">
              <a:lnSpc>
                <a:spcPct val="100000"/>
              </a:lnSpc>
              <a:spcBef>
                <a:spcPts val="1365"/>
              </a:spcBef>
              <a:buClr>
                <a:srgbClr val="0B76A0"/>
              </a:buClr>
              <a:buChar char="•"/>
              <a:tabLst>
                <a:tab pos="2755265" algn="l"/>
              </a:tabLst>
            </a:pPr>
            <a:r>
              <a:rPr sz="1600" spc="-30" dirty="0" err="1">
                <a:latin typeface="Arial"/>
                <a:cs typeface="Arial"/>
              </a:rPr>
              <a:t>Generelle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lang="da-DK" sz="1600" spc="-10" dirty="0">
                <a:latin typeface="Arial"/>
                <a:cs typeface="Arial"/>
              </a:rPr>
              <a:t>Input</a:t>
            </a:r>
            <a:endParaRPr sz="1600" dirty="0">
              <a:latin typeface="Arial"/>
              <a:cs typeface="Arial"/>
            </a:endParaRPr>
          </a:p>
          <a:p>
            <a:pPr marL="297180" indent="-284480">
              <a:lnSpc>
                <a:spcPct val="100000"/>
              </a:lnSpc>
              <a:spcBef>
                <a:spcPts val="1395"/>
              </a:spcBef>
              <a:buClr>
                <a:srgbClr val="0B76A0"/>
              </a:buClr>
              <a:buChar char="•"/>
              <a:tabLst>
                <a:tab pos="297180" algn="l"/>
              </a:tabLst>
            </a:pPr>
            <a:r>
              <a:rPr sz="1600" spc="-10" dirty="0">
                <a:latin typeface="Arial"/>
                <a:cs typeface="Arial"/>
              </a:rPr>
              <a:t>DALI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Input-</a:t>
            </a:r>
            <a:r>
              <a:rPr sz="1600" spc="-20" dirty="0">
                <a:latin typeface="Arial"/>
                <a:cs typeface="Arial"/>
              </a:rPr>
              <a:t>enheder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skal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sættes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drift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på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samme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måde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som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normale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forkoblinger</a:t>
            </a:r>
            <a:endParaRPr sz="1600" dirty="0">
              <a:latin typeface="Arial"/>
              <a:cs typeface="Arial"/>
            </a:endParaRPr>
          </a:p>
          <a:p>
            <a:pPr marL="297180" indent="-284480">
              <a:lnSpc>
                <a:spcPct val="100000"/>
              </a:lnSpc>
              <a:spcBef>
                <a:spcPts val="1365"/>
              </a:spcBef>
              <a:buClr>
                <a:srgbClr val="0B76A0"/>
              </a:buClr>
              <a:buChar char="•"/>
              <a:tabLst>
                <a:tab pos="297180" algn="l"/>
              </a:tabLst>
            </a:pPr>
            <a:r>
              <a:rPr sz="1600" spc="-25" dirty="0">
                <a:latin typeface="Arial"/>
                <a:cs typeface="Arial"/>
              </a:rPr>
              <a:t>Registrering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via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lang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adresse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og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kort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adresse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tildeles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automatisk</a:t>
            </a:r>
            <a:endParaRPr sz="1600" dirty="0">
              <a:latin typeface="Arial"/>
              <a:cs typeface="Arial"/>
            </a:endParaRPr>
          </a:p>
          <a:p>
            <a:pPr marL="297180" indent="-284480">
              <a:lnSpc>
                <a:spcPct val="100000"/>
              </a:lnSpc>
              <a:spcBef>
                <a:spcPts val="1395"/>
              </a:spcBef>
              <a:buClr>
                <a:srgbClr val="0B76A0"/>
              </a:buClr>
              <a:buChar char="•"/>
              <a:tabLst>
                <a:tab pos="297180" algn="l"/>
              </a:tabLst>
            </a:pPr>
            <a:r>
              <a:rPr sz="1600" spc="-25" dirty="0">
                <a:latin typeface="Arial"/>
                <a:cs typeface="Arial"/>
              </a:rPr>
              <a:t>Identifikation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er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producentspecifik </a:t>
            </a:r>
            <a:r>
              <a:rPr sz="1600" spc="-254" dirty="0">
                <a:latin typeface="Segoe UI Symbol"/>
                <a:cs typeface="Segoe UI Symbol"/>
              </a:rPr>
              <a:t>🡪</a:t>
            </a:r>
            <a:r>
              <a:rPr sz="1600" spc="-75" dirty="0">
                <a:latin typeface="Segoe UI Symbol"/>
                <a:cs typeface="Segoe UI Symbol"/>
              </a:rPr>
              <a:t> </a:t>
            </a:r>
            <a:r>
              <a:rPr sz="1600" spc="-20" dirty="0">
                <a:latin typeface="Arial"/>
                <a:cs typeface="Arial"/>
              </a:rPr>
              <a:t>Normalt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blinkende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LED'er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14" name="Picture 13" descr="A white electronic device with a screen&#10;&#10;Description automatically generated">
            <a:extLst>
              <a:ext uri="{FF2B5EF4-FFF2-40B4-BE49-F238E27FC236}">
                <a16:creationId xmlns:a16="http://schemas.microsoft.com/office/drawing/2014/main" id="{E1A23B8E-8D66-E668-8ECD-415ABB4D46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62" y="3155475"/>
            <a:ext cx="4006920" cy="320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21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67438-121B-5695-09C2-24D26D70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1C882F9F-2794-FCC0-B148-A8C67D444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2" b="35449"/>
          <a:stretch/>
        </p:blipFill>
        <p:spPr>
          <a:xfrm>
            <a:off x="0" y="0"/>
            <a:ext cx="12192001" cy="2293257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D1752EC4-0697-1396-C6A4-C4A8728F1FC7}"/>
              </a:ext>
            </a:extLst>
          </p:cNvPr>
          <p:cNvSpPr txBox="1"/>
          <p:nvPr/>
        </p:nvSpPr>
        <p:spPr>
          <a:xfrm>
            <a:off x="2637671" y="629570"/>
            <a:ext cx="6916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Installations eksempel</a:t>
            </a:r>
          </a:p>
        </p:txBody>
      </p:sp>
      <p:pic>
        <p:nvPicPr>
          <p:cNvPr id="11" name="Billede 10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2FC87818-8BA0-E62F-3CAD-01A0940C2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040" y="5301399"/>
            <a:ext cx="1439290" cy="130656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FE3567B-9D26-9017-B625-9FD811666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95885" y="5262211"/>
            <a:ext cx="1608686" cy="1200004"/>
          </a:xfrm>
          <a:prstGeom prst="rect">
            <a:avLst/>
          </a:prstGeom>
        </p:spPr>
      </p:pic>
      <p:pic>
        <p:nvPicPr>
          <p:cNvPr id="17" name="Billede 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6F524828-E83B-56A0-E179-1DD086FF40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5767" y="6169786"/>
            <a:ext cx="2298522" cy="690402"/>
          </a:xfrm>
          <a:prstGeom prst="rect">
            <a:avLst/>
          </a:prstGeom>
        </p:spPr>
      </p:pic>
      <p:pic>
        <p:nvPicPr>
          <p:cNvPr id="9" name="object 8">
            <a:extLst>
              <a:ext uri="{FF2B5EF4-FFF2-40B4-BE49-F238E27FC236}">
                <a16:creationId xmlns:a16="http://schemas.microsoft.com/office/drawing/2014/main" id="{D263710C-F2A4-1627-C3ED-8BF8543FD7CB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6886" y="2922827"/>
            <a:ext cx="4110626" cy="2831638"/>
          </a:xfrm>
          <a:prstGeom prst="rect">
            <a:avLst/>
          </a:prstGeom>
        </p:spPr>
      </p:pic>
      <p:pic>
        <p:nvPicPr>
          <p:cNvPr id="19" name="object 10">
            <a:extLst>
              <a:ext uri="{FF2B5EF4-FFF2-40B4-BE49-F238E27FC236}">
                <a16:creationId xmlns:a16="http://schemas.microsoft.com/office/drawing/2014/main" id="{0848BE5E-5CD9-82AA-AE65-975B3D33D655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43902" y="2937897"/>
            <a:ext cx="4092594" cy="283163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1D1CBDA-1F6B-0603-A36B-4CEEF8FC6CCA}"/>
              </a:ext>
            </a:extLst>
          </p:cNvPr>
          <p:cNvSpPr txBox="1"/>
          <p:nvPr/>
        </p:nvSpPr>
        <p:spPr>
          <a:xfrm>
            <a:off x="996886" y="2292412"/>
            <a:ext cx="3290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 err="1">
                <a:solidFill>
                  <a:srgbClr val="000000"/>
                </a:solidFill>
              </a:rPr>
              <a:t>Traditionel</a:t>
            </a:r>
            <a:r>
              <a:rPr lang="nl-NL" dirty="0">
                <a:solidFill>
                  <a:srgbClr val="000000"/>
                </a:solidFill>
              </a:rPr>
              <a:t> KNX/DALI</a:t>
            </a:r>
          </a:p>
          <a:p>
            <a:r>
              <a:rPr lang="nl-NL" sz="1800" dirty="0">
                <a:solidFill>
                  <a:srgbClr val="000000"/>
                </a:solidFill>
              </a:rPr>
              <a:t>1</a:t>
            </a:r>
            <a:r>
              <a:rPr lang="nl-NL" sz="1800" spc="-75" dirty="0">
                <a:solidFill>
                  <a:srgbClr val="000000"/>
                </a:solidFill>
              </a:rPr>
              <a:t> </a:t>
            </a:r>
            <a:r>
              <a:rPr lang="nl-NL" sz="1800" spc="-70" dirty="0">
                <a:solidFill>
                  <a:srgbClr val="000000"/>
                </a:solidFill>
              </a:rPr>
              <a:t>KNX bus </a:t>
            </a:r>
            <a:r>
              <a:rPr lang="nl-NL" sz="1800" dirty="0">
                <a:solidFill>
                  <a:srgbClr val="000000"/>
                </a:solidFill>
              </a:rPr>
              <a:t>+</a:t>
            </a:r>
            <a:r>
              <a:rPr lang="nl-NL" sz="1800" spc="-75" dirty="0">
                <a:solidFill>
                  <a:srgbClr val="000000"/>
                </a:solidFill>
              </a:rPr>
              <a:t> </a:t>
            </a:r>
            <a:r>
              <a:rPr lang="nl-NL" sz="1800" dirty="0">
                <a:solidFill>
                  <a:srgbClr val="000000"/>
                </a:solidFill>
              </a:rPr>
              <a:t>1</a:t>
            </a:r>
            <a:r>
              <a:rPr lang="nl-NL" spc="-75" dirty="0">
                <a:solidFill>
                  <a:srgbClr val="000000"/>
                </a:solidFill>
              </a:rPr>
              <a:t> </a:t>
            </a:r>
            <a:r>
              <a:rPr lang="nl-NL" sz="1800" spc="-20" dirty="0">
                <a:solidFill>
                  <a:srgbClr val="000000"/>
                </a:solidFill>
              </a:rPr>
              <a:t>DALI bus</a:t>
            </a:r>
            <a:endParaRPr lang="da-DK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DA1225-922D-AA72-536E-B95EBE947175}"/>
              </a:ext>
            </a:extLst>
          </p:cNvPr>
          <p:cNvSpPr txBox="1"/>
          <p:nvPr/>
        </p:nvSpPr>
        <p:spPr>
          <a:xfrm>
            <a:off x="5841140" y="2285999"/>
            <a:ext cx="4454652" cy="659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a-DK" sz="1800" spc="-95" dirty="0">
                <a:latin typeface="Arial"/>
                <a:cs typeface="Arial"/>
              </a:rPr>
              <a:t>Multimaster</a:t>
            </a:r>
            <a:r>
              <a:rPr lang="da-DK" sz="1800" spc="-35" dirty="0">
                <a:latin typeface="Arial"/>
                <a:cs typeface="Arial"/>
              </a:rPr>
              <a:t> </a:t>
            </a:r>
            <a:r>
              <a:rPr lang="da-DK" sz="1800" spc="155" dirty="0">
                <a:latin typeface="Arial"/>
                <a:cs typeface="Arial"/>
              </a:rPr>
              <a:t>DALI-</a:t>
            </a:r>
            <a:r>
              <a:rPr lang="da-DK" sz="1800" spc="-340" dirty="0">
                <a:latin typeface="Arial"/>
                <a:cs typeface="Arial"/>
              </a:rPr>
              <a:t> </a:t>
            </a:r>
            <a:r>
              <a:rPr lang="da-DK" sz="1800" spc="180" dirty="0">
                <a:latin typeface="Arial"/>
                <a:cs typeface="Arial"/>
              </a:rPr>
              <a:t>ledningsføring:</a:t>
            </a:r>
            <a:r>
              <a:rPr lang="da-DK" sz="1800" spc="-30" dirty="0">
                <a:latin typeface="Arial"/>
                <a:cs typeface="Arial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a-DK" sz="1800" spc="-25" dirty="0">
                <a:latin typeface="Arial"/>
                <a:cs typeface="Arial"/>
              </a:rPr>
              <a:t>Kun 1 Dali bus</a:t>
            </a:r>
            <a:endParaRPr lang="da-DK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167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4B1BE-D5AB-FA6A-6316-9C56370C8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lede 18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B310D974-6D45-822C-4833-FA734CB6F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6" r="36714"/>
          <a:stretch/>
        </p:blipFill>
        <p:spPr>
          <a:xfrm>
            <a:off x="0" y="0"/>
            <a:ext cx="4572001" cy="6858000"/>
          </a:xfrm>
          <a:prstGeom prst="rect">
            <a:avLst/>
          </a:prstGeom>
        </p:spPr>
      </p:pic>
      <p:pic>
        <p:nvPicPr>
          <p:cNvPr id="9" name="Billede 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D23712DE-D475-28E2-7EA7-6C3A6D42D5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9893478" y="6167598"/>
            <a:ext cx="2298522" cy="690402"/>
          </a:xfrm>
          <a:prstGeom prst="rect">
            <a:avLst/>
          </a:prstGeom>
        </p:spPr>
      </p:pic>
      <p:pic>
        <p:nvPicPr>
          <p:cNvPr id="7" name="Billede 20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37693A47-D478-0DC1-42AE-CE1D6B629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61" y="84221"/>
            <a:ext cx="1439290" cy="1306568"/>
          </a:xfrm>
          <a:prstGeom prst="rect">
            <a:avLst/>
          </a:prstGeom>
        </p:spPr>
      </p:pic>
      <p:grpSp>
        <p:nvGrpSpPr>
          <p:cNvPr id="2" name="object 3">
            <a:extLst>
              <a:ext uri="{FF2B5EF4-FFF2-40B4-BE49-F238E27FC236}">
                <a16:creationId xmlns:a16="http://schemas.microsoft.com/office/drawing/2014/main" id="{1614C7FA-DC0F-FE09-4202-E1EA0214C8D2}"/>
              </a:ext>
            </a:extLst>
          </p:cNvPr>
          <p:cNvGrpSpPr/>
          <p:nvPr/>
        </p:nvGrpSpPr>
        <p:grpSpPr>
          <a:xfrm>
            <a:off x="4992826" y="1891171"/>
            <a:ext cx="7114953" cy="3169239"/>
            <a:chOff x="505048" y="1466737"/>
            <a:chExt cx="8307070" cy="3669665"/>
          </a:xfrm>
        </p:grpSpPr>
        <p:pic>
          <p:nvPicPr>
            <p:cNvPr id="3" name="object 4">
              <a:extLst>
                <a:ext uri="{FF2B5EF4-FFF2-40B4-BE49-F238E27FC236}">
                  <a16:creationId xmlns:a16="http://schemas.microsoft.com/office/drawing/2014/main" id="{0A43AA3A-4762-57C3-5521-ED3ECD66883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8154" y="1545230"/>
              <a:ext cx="1142999" cy="337746"/>
            </a:xfrm>
            <a:prstGeom prst="rect">
              <a:avLst/>
            </a:prstGeom>
          </p:spPr>
        </p:pic>
        <p:pic>
          <p:nvPicPr>
            <p:cNvPr id="4" name="object 5">
              <a:extLst>
                <a:ext uri="{FF2B5EF4-FFF2-40B4-BE49-F238E27FC236}">
                  <a16:creationId xmlns:a16="http://schemas.microsoft.com/office/drawing/2014/main" id="{5E50F4EE-C675-F426-B682-22AA53908CF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048" y="2031050"/>
              <a:ext cx="1063050" cy="769937"/>
            </a:xfrm>
            <a:prstGeom prst="rect">
              <a:avLst/>
            </a:prstGeom>
          </p:spPr>
        </p:pic>
        <p:pic>
          <p:nvPicPr>
            <p:cNvPr id="5" name="object 6">
              <a:extLst>
                <a:ext uri="{FF2B5EF4-FFF2-40B4-BE49-F238E27FC236}">
                  <a16:creationId xmlns:a16="http://schemas.microsoft.com/office/drawing/2014/main" id="{851BA08D-0A45-8424-41F4-78E54C396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92788" y="2035291"/>
              <a:ext cx="500620" cy="770984"/>
            </a:xfrm>
            <a:prstGeom prst="rect">
              <a:avLst/>
            </a:prstGeom>
          </p:spPr>
        </p:pic>
        <p:pic>
          <p:nvPicPr>
            <p:cNvPr id="6" name="object 7">
              <a:extLst>
                <a:ext uri="{FF2B5EF4-FFF2-40B4-BE49-F238E27FC236}">
                  <a16:creationId xmlns:a16="http://schemas.microsoft.com/office/drawing/2014/main" id="{EA9929F0-6507-EBAE-78BF-63EB57D91DC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3211" y="2035291"/>
              <a:ext cx="1116455" cy="813816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74FEEDF6-26D5-BE75-DAEB-78915BC0F4F8}"/>
                </a:ext>
              </a:extLst>
            </p:cNvPr>
            <p:cNvSpPr/>
            <p:nvPr/>
          </p:nvSpPr>
          <p:spPr>
            <a:xfrm>
              <a:off x="729850" y="1479437"/>
              <a:ext cx="6388735" cy="20955"/>
            </a:xfrm>
            <a:custGeom>
              <a:avLst/>
              <a:gdLst/>
              <a:ahLst/>
              <a:cxnLst/>
              <a:rect l="l" t="t" r="r" b="b"/>
              <a:pathLst>
                <a:path w="6388734" h="20955">
                  <a:moveTo>
                    <a:pt x="0" y="0"/>
                  </a:moveTo>
                  <a:lnTo>
                    <a:pt x="6388293" y="20829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9">
              <a:extLst>
                <a:ext uri="{FF2B5EF4-FFF2-40B4-BE49-F238E27FC236}">
                  <a16:creationId xmlns:a16="http://schemas.microsoft.com/office/drawing/2014/main" id="{F0366A14-F3A2-B910-6EDA-D9C09C209E8E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40708" y="2014959"/>
              <a:ext cx="836524" cy="836524"/>
            </a:xfrm>
            <a:prstGeom prst="rect">
              <a:avLst/>
            </a:prstGeom>
          </p:spPr>
        </p:pic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F74CA7D2-44A5-A6D5-1C59-E9A55EE39D06}"/>
                </a:ext>
              </a:extLst>
            </p:cNvPr>
            <p:cNvSpPr/>
            <p:nvPr/>
          </p:nvSpPr>
          <p:spPr>
            <a:xfrm>
              <a:off x="727969" y="1475193"/>
              <a:ext cx="0" cy="556260"/>
            </a:xfrm>
            <a:custGeom>
              <a:avLst/>
              <a:gdLst/>
              <a:ahLst/>
              <a:cxnLst/>
              <a:rect l="l" t="t" r="r" b="b"/>
              <a:pathLst>
                <a:path h="556260">
                  <a:moveTo>
                    <a:pt x="0" y="0"/>
                  </a:moveTo>
                  <a:lnTo>
                    <a:pt x="0" y="555855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F7359CC3-B27A-C77D-964D-6E2EC7708E07}"/>
                </a:ext>
              </a:extLst>
            </p:cNvPr>
            <p:cNvSpPr/>
            <p:nvPr/>
          </p:nvSpPr>
          <p:spPr>
            <a:xfrm>
              <a:off x="1334989" y="1479437"/>
              <a:ext cx="0" cy="556260"/>
            </a:xfrm>
            <a:custGeom>
              <a:avLst/>
              <a:gdLst/>
              <a:ahLst/>
              <a:cxnLst/>
              <a:rect l="l" t="t" r="r" b="b"/>
              <a:pathLst>
                <a:path h="556260">
                  <a:moveTo>
                    <a:pt x="0" y="0"/>
                  </a:moveTo>
                  <a:lnTo>
                    <a:pt x="0" y="555855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2">
              <a:extLst>
                <a:ext uri="{FF2B5EF4-FFF2-40B4-BE49-F238E27FC236}">
                  <a16:creationId xmlns:a16="http://schemas.microsoft.com/office/drawing/2014/main" id="{D5B33BCA-3B0E-F882-0238-8304A7A27A72}"/>
                </a:ext>
              </a:extLst>
            </p:cNvPr>
            <p:cNvSpPr/>
            <p:nvPr/>
          </p:nvSpPr>
          <p:spPr>
            <a:xfrm>
              <a:off x="1907384" y="1479437"/>
              <a:ext cx="0" cy="556260"/>
            </a:xfrm>
            <a:custGeom>
              <a:avLst/>
              <a:gdLst/>
              <a:ahLst/>
              <a:cxnLst/>
              <a:rect l="l" t="t" r="r" b="b"/>
              <a:pathLst>
                <a:path h="556260">
                  <a:moveTo>
                    <a:pt x="0" y="0"/>
                  </a:moveTo>
                  <a:lnTo>
                    <a:pt x="0" y="555855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3">
              <a:extLst>
                <a:ext uri="{FF2B5EF4-FFF2-40B4-BE49-F238E27FC236}">
                  <a16:creationId xmlns:a16="http://schemas.microsoft.com/office/drawing/2014/main" id="{A6A4A061-6BB6-36F4-777A-ABF081069EED}"/>
                </a:ext>
              </a:extLst>
            </p:cNvPr>
            <p:cNvSpPr/>
            <p:nvPr/>
          </p:nvSpPr>
          <p:spPr>
            <a:xfrm>
              <a:off x="2681945" y="1491442"/>
              <a:ext cx="0" cy="556260"/>
            </a:xfrm>
            <a:custGeom>
              <a:avLst/>
              <a:gdLst/>
              <a:ahLst/>
              <a:cxnLst/>
              <a:rect l="l" t="t" r="r" b="b"/>
              <a:pathLst>
                <a:path h="556260">
                  <a:moveTo>
                    <a:pt x="0" y="0"/>
                  </a:moveTo>
                  <a:lnTo>
                    <a:pt x="0" y="555855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4">
              <a:extLst>
                <a:ext uri="{FF2B5EF4-FFF2-40B4-BE49-F238E27FC236}">
                  <a16:creationId xmlns:a16="http://schemas.microsoft.com/office/drawing/2014/main" id="{E19C1DD6-8AE3-2ED5-8537-8BCB65354603}"/>
                </a:ext>
              </a:extLst>
            </p:cNvPr>
            <p:cNvSpPr/>
            <p:nvPr/>
          </p:nvSpPr>
          <p:spPr>
            <a:xfrm>
              <a:off x="3324045" y="1491442"/>
              <a:ext cx="0" cy="556260"/>
            </a:xfrm>
            <a:custGeom>
              <a:avLst/>
              <a:gdLst/>
              <a:ahLst/>
              <a:cxnLst/>
              <a:rect l="l" t="t" r="r" b="b"/>
              <a:pathLst>
                <a:path h="556260">
                  <a:moveTo>
                    <a:pt x="0" y="0"/>
                  </a:moveTo>
                  <a:lnTo>
                    <a:pt x="0" y="555855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5">
              <a:extLst>
                <a:ext uri="{FF2B5EF4-FFF2-40B4-BE49-F238E27FC236}">
                  <a16:creationId xmlns:a16="http://schemas.microsoft.com/office/drawing/2014/main" id="{5625F90D-7C56-A19B-B4D4-E8DF0B090A86}"/>
                </a:ext>
              </a:extLst>
            </p:cNvPr>
            <p:cNvSpPr/>
            <p:nvPr/>
          </p:nvSpPr>
          <p:spPr>
            <a:xfrm>
              <a:off x="4341004" y="1500265"/>
              <a:ext cx="0" cy="556260"/>
            </a:xfrm>
            <a:custGeom>
              <a:avLst/>
              <a:gdLst/>
              <a:ahLst/>
              <a:cxnLst/>
              <a:rect l="l" t="t" r="r" b="b"/>
              <a:pathLst>
                <a:path h="556260">
                  <a:moveTo>
                    <a:pt x="0" y="0"/>
                  </a:moveTo>
                  <a:lnTo>
                    <a:pt x="0" y="555855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6">
              <a:extLst>
                <a:ext uri="{FF2B5EF4-FFF2-40B4-BE49-F238E27FC236}">
                  <a16:creationId xmlns:a16="http://schemas.microsoft.com/office/drawing/2014/main" id="{1DDD63C1-BA70-C128-BCE4-113BFB39A7B8}"/>
                </a:ext>
              </a:extLst>
            </p:cNvPr>
            <p:cNvSpPr/>
            <p:nvPr/>
          </p:nvSpPr>
          <p:spPr>
            <a:xfrm>
              <a:off x="5461164" y="1488768"/>
              <a:ext cx="0" cy="556260"/>
            </a:xfrm>
            <a:custGeom>
              <a:avLst/>
              <a:gdLst/>
              <a:ahLst/>
              <a:cxnLst/>
              <a:rect l="l" t="t" r="r" b="b"/>
              <a:pathLst>
                <a:path h="556260">
                  <a:moveTo>
                    <a:pt x="0" y="0"/>
                  </a:moveTo>
                  <a:lnTo>
                    <a:pt x="0" y="555855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7">
              <a:extLst>
                <a:ext uri="{FF2B5EF4-FFF2-40B4-BE49-F238E27FC236}">
                  <a16:creationId xmlns:a16="http://schemas.microsoft.com/office/drawing/2014/main" id="{21AF6FEE-E06A-C6C7-8DDB-924298E79350}"/>
                </a:ext>
              </a:extLst>
            </p:cNvPr>
            <p:cNvSpPr/>
            <p:nvPr/>
          </p:nvSpPr>
          <p:spPr>
            <a:xfrm>
              <a:off x="7118143" y="1481490"/>
              <a:ext cx="0" cy="1826260"/>
            </a:xfrm>
            <a:custGeom>
              <a:avLst/>
              <a:gdLst/>
              <a:ahLst/>
              <a:cxnLst/>
              <a:rect l="l" t="t" r="r" b="b"/>
              <a:pathLst>
                <a:path h="1826260">
                  <a:moveTo>
                    <a:pt x="0" y="0"/>
                  </a:moveTo>
                  <a:lnTo>
                    <a:pt x="0" y="1826259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8">
              <a:extLst>
                <a:ext uri="{FF2B5EF4-FFF2-40B4-BE49-F238E27FC236}">
                  <a16:creationId xmlns:a16="http://schemas.microsoft.com/office/drawing/2014/main" id="{3A53FAD2-6BE3-6E00-2B3E-6F4AA7DB24E7}"/>
                </a:ext>
              </a:extLst>
            </p:cNvPr>
            <p:cNvSpPr/>
            <p:nvPr/>
          </p:nvSpPr>
          <p:spPr>
            <a:xfrm>
              <a:off x="7107532" y="4294731"/>
              <a:ext cx="0" cy="842010"/>
            </a:xfrm>
            <a:custGeom>
              <a:avLst/>
              <a:gdLst/>
              <a:ahLst/>
              <a:cxnLst/>
              <a:rect l="l" t="t" r="r" b="b"/>
              <a:pathLst>
                <a:path h="842010">
                  <a:moveTo>
                    <a:pt x="0" y="0"/>
                  </a:moveTo>
                  <a:lnTo>
                    <a:pt x="0" y="841437"/>
                  </a:lnTo>
                </a:path>
              </a:pathLst>
            </a:custGeom>
            <a:ln w="25400">
              <a:solidFill>
                <a:srgbClr val="4EA7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9">
              <a:extLst>
                <a:ext uri="{FF2B5EF4-FFF2-40B4-BE49-F238E27FC236}">
                  <a16:creationId xmlns:a16="http://schemas.microsoft.com/office/drawing/2014/main" id="{1796F87A-EF35-0DBB-F285-4B928B6F8E88}"/>
                </a:ext>
              </a:extLst>
            </p:cNvPr>
            <p:cNvSpPr/>
            <p:nvPr/>
          </p:nvSpPr>
          <p:spPr>
            <a:xfrm>
              <a:off x="729850" y="5118747"/>
              <a:ext cx="6377940" cy="0"/>
            </a:xfrm>
            <a:custGeom>
              <a:avLst/>
              <a:gdLst/>
              <a:ahLst/>
              <a:cxnLst/>
              <a:rect l="l" t="t" r="r" b="b"/>
              <a:pathLst>
                <a:path w="6377940">
                  <a:moveTo>
                    <a:pt x="0" y="0"/>
                  </a:moveTo>
                  <a:lnTo>
                    <a:pt x="6377682" y="0"/>
                  </a:lnTo>
                </a:path>
              </a:pathLst>
            </a:custGeom>
            <a:ln w="25400">
              <a:solidFill>
                <a:srgbClr val="196B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0">
              <a:extLst>
                <a:ext uri="{FF2B5EF4-FFF2-40B4-BE49-F238E27FC236}">
                  <a16:creationId xmlns:a16="http://schemas.microsoft.com/office/drawing/2014/main" id="{07CDA400-51CA-2933-9874-01131B2DBFE7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82650" y="4546913"/>
              <a:ext cx="415475" cy="501635"/>
            </a:xfrm>
            <a:prstGeom prst="rect">
              <a:avLst/>
            </a:prstGeom>
          </p:spPr>
        </p:pic>
        <p:pic>
          <p:nvPicPr>
            <p:cNvPr id="25" name="object 21">
              <a:extLst>
                <a:ext uri="{FF2B5EF4-FFF2-40B4-BE49-F238E27FC236}">
                  <a16:creationId xmlns:a16="http://schemas.microsoft.com/office/drawing/2014/main" id="{60FDD68C-8344-8CF2-5034-8019FAA2365A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3778" y="4372226"/>
              <a:ext cx="738257" cy="692463"/>
            </a:xfrm>
            <a:prstGeom prst="rect">
              <a:avLst/>
            </a:prstGeom>
          </p:spPr>
        </p:pic>
        <p:pic>
          <p:nvPicPr>
            <p:cNvPr id="26" name="object 22">
              <a:extLst>
                <a:ext uri="{FF2B5EF4-FFF2-40B4-BE49-F238E27FC236}">
                  <a16:creationId xmlns:a16="http://schemas.microsoft.com/office/drawing/2014/main" id="{D0BCE350-DB6B-2BE7-8BA0-2AE3DF57A51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02777" y="4081534"/>
              <a:ext cx="1400616" cy="601300"/>
            </a:xfrm>
            <a:prstGeom prst="rect">
              <a:avLst/>
            </a:prstGeom>
          </p:spPr>
        </p:pic>
        <p:pic>
          <p:nvPicPr>
            <p:cNvPr id="27" name="object 23">
              <a:extLst>
                <a:ext uri="{FF2B5EF4-FFF2-40B4-BE49-F238E27FC236}">
                  <a16:creationId xmlns:a16="http://schemas.microsoft.com/office/drawing/2014/main" id="{D2311A76-3AB0-1D74-8A25-E9C919A1FA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62586" y="2178329"/>
              <a:ext cx="1967108" cy="2276259"/>
            </a:xfrm>
            <a:prstGeom prst="rect">
              <a:avLst/>
            </a:prstGeom>
          </p:spPr>
        </p:pic>
        <p:pic>
          <p:nvPicPr>
            <p:cNvPr id="28" name="object 24">
              <a:extLst>
                <a:ext uri="{FF2B5EF4-FFF2-40B4-BE49-F238E27FC236}">
                  <a16:creationId xmlns:a16="http://schemas.microsoft.com/office/drawing/2014/main" id="{03FDEFC3-ABAB-0EE0-BE23-D2463BE40812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87773" y="1960631"/>
              <a:ext cx="909278" cy="888478"/>
            </a:xfrm>
            <a:prstGeom prst="rect">
              <a:avLst/>
            </a:prstGeom>
          </p:spPr>
        </p:pic>
        <p:sp>
          <p:nvSpPr>
            <p:cNvPr id="29" name="object 25">
              <a:extLst>
                <a:ext uri="{FF2B5EF4-FFF2-40B4-BE49-F238E27FC236}">
                  <a16:creationId xmlns:a16="http://schemas.microsoft.com/office/drawing/2014/main" id="{ED621C03-32B8-3D18-0BAA-EDD2E1217698}"/>
                </a:ext>
              </a:extLst>
            </p:cNvPr>
            <p:cNvSpPr/>
            <p:nvPr/>
          </p:nvSpPr>
          <p:spPr>
            <a:xfrm>
              <a:off x="4488123" y="4348981"/>
              <a:ext cx="0" cy="770255"/>
            </a:xfrm>
            <a:custGeom>
              <a:avLst/>
              <a:gdLst/>
              <a:ahLst/>
              <a:cxnLst/>
              <a:rect l="l" t="t" r="r" b="b"/>
              <a:pathLst>
                <a:path h="770254">
                  <a:moveTo>
                    <a:pt x="0" y="0"/>
                  </a:moveTo>
                  <a:lnTo>
                    <a:pt x="0" y="769767"/>
                  </a:lnTo>
                </a:path>
              </a:pathLst>
            </a:custGeom>
            <a:ln w="25400">
              <a:solidFill>
                <a:srgbClr val="4EA7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26">
              <a:extLst>
                <a:ext uri="{FF2B5EF4-FFF2-40B4-BE49-F238E27FC236}">
                  <a16:creationId xmlns:a16="http://schemas.microsoft.com/office/drawing/2014/main" id="{FA5468EF-BFE7-A84A-61E7-70F7260AF931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98707" y="3642020"/>
              <a:ext cx="986419" cy="1305419"/>
            </a:xfrm>
            <a:prstGeom prst="rect">
              <a:avLst/>
            </a:prstGeom>
          </p:spPr>
        </p:pic>
        <p:pic>
          <p:nvPicPr>
            <p:cNvPr id="31" name="object 27">
              <a:extLst>
                <a:ext uri="{FF2B5EF4-FFF2-40B4-BE49-F238E27FC236}">
                  <a16:creationId xmlns:a16="http://schemas.microsoft.com/office/drawing/2014/main" id="{B9FA1F0B-4AA0-D18E-F04B-47BC9B78CFAA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14705" y="3722498"/>
              <a:ext cx="508874" cy="436004"/>
            </a:xfrm>
            <a:prstGeom prst="rect">
              <a:avLst/>
            </a:prstGeom>
          </p:spPr>
        </p:pic>
        <p:pic>
          <p:nvPicPr>
            <p:cNvPr id="32" name="object 28">
              <a:extLst>
                <a:ext uri="{FF2B5EF4-FFF2-40B4-BE49-F238E27FC236}">
                  <a16:creationId xmlns:a16="http://schemas.microsoft.com/office/drawing/2014/main" id="{7950AAD5-7B61-DB9A-3358-4FF86E20388A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60244" y="1786865"/>
              <a:ext cx="398188" cy="341168"/>
            </a:xfrm>
            <a:prstGeom prst="rect">
              <a:avLst/>
            </a:prstGeom>
          </p:spPr>
        </p:pic>
        <p:pic>
          <p:nvPicPr>
            <p:cNvPr id="33" name="object 29">
              <a:extLst>
                <a:ext uri="{FF2B5EF4-FFF2-40B4-BE49-F238E27FC236}">
                  <a16:creationId xmlns:a16="http://schemas.microsoft.com/office/drawing/2014/main" id="{39524F4E-C47F-85AA-A9D3-40C648B2B89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78190" y="4584001"/>
              <a:ext cx="833917" cy="424243"/>
            </a:xfrm>
            <a:prstGeom prst="rect">
              <a:avLst/>
            </a:prstGeom>
          </p:spPr>
        </p:pic>
      </p:grpSp>
      <p:sp>
        <p:nvSpPr>
          <p:cNvPr id="34" name="object 32">
            <a:extLst>
              <a:ext uri="{FF2B5EF4-FFF2-40B4-BE49-F238E27FC236}">
                <a16:creationId xmlns:a16="http://schemas.microsoft.com/office/drawing/2014/main" id="{E38B77B9-C29E-41FF-70F0-295D9C933343}"/>
              </a:ext>
            </a:extLst>
          </p:cNvPr>
          <p:cNvSpPr txBox="1"/>
          <p:nvPr/>
        </p:nvSpPr>
        <p:spPr>
          <a:xfrm>
            <a:off x="5983359" y="1640036"/>
            <a:ext cx="32524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BEMÆRK: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maks.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160mA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strømforbrug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844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F54F2-81E3-F002-0097-FEAA7F38F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0116F89C-7927-AD5B-1BBF-95EC9D572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2" b="35449"/>
          <a:stretch/>
        </p:blipFill>
        <p:spPr>
          <a:xfrm>
            <a:off x="0" y="-7257"/>
            <a:ext cx="12192001" cy="1013098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0A4B8A93-97CF-502A-7537-176789B1154D}"/>
              </a:ext>
            </a:extLst>
          </p:cNvPr>
          <p:cNvSpPr txBox="1"/>
          <p:nvPr/>
        </p:nvSpPr>
        <p:spPr>
          <a:xfrm>
            <a:off x="2637671" y="145349"/>
            <a:ext cx="6916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ETS eksempel</a:t>
            </a:r>
          </a:p>
        </p:txBody>
      </p:sp>
      <p:pic>
        <p:nvPicPr>
          <p:cNvPr id="11" name="Billede 10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1C8AC6B4-8502-BFD2-847A-91B2AFE3D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040" y="5301399"/>
            <a:ext cx="1439290" cy="130656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FE340B5-6AC8-67F9-F263-7A6293C06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95885" y="5262211"/>
            <a:ext cx="1608686" cy="1200004"/>
          </a:xfrm>
          <a:prstGeom prst="rect">
            <a:avLst/>
          </a:prstGeom>
        </p:spPr>
      </p:pic>
      <p:pic>
        <p:nvPicPr>
          <p:cNvPr id="17" name="Billede 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D8EBD5C1-F945-F4BA-168A-66CD50973D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5767" y="6169786"/>
            <a:ext cx="2298522" cy="690402"/>
          </a:xfrm>
          <a:prstGeom prst="rect">
            <a:avLst/>
          </a:prstGeom>
        </p:spPr>
      </p:pic>
      <p:grpSp>
        <p:nvGrpSpPr>
          <p:cNvPr id="2" name="object 3">
            <a:extLst>
              <a:ext uri="{FF2B5EF4-FFF2-40B4-BE49-F238E27FC236}">
                <a16:creationId xmlns:a16="http://schemas.microsoft.com/office/drawing/2014/main" id="{54AD6B91-D838-BB9C-46CE-E86779BB3D2E}"/>
              </a:ext>
            </a:extLst>
          </p:cNvPr>
          <p:cNvGrpSpPr/>
          <p:nvPr/>
        </p:nvGrpSpPr>
        <p:grpSpPr>
          <a:xfrm>
            <a:off x="2255901" y="1045029"/>
            <a:ext cx="9711445" cy="5373842"/>
            <a:chOff x="1847469" y="551815"/>
            <a:chExt cx="9711445" cy="5373842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CCB8E3DD-6F04-094A-9194-500473EA892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2795" y="551815"/>
              <a:ext cx="5466119" cy="4133179"/>
            </a:xfrm>
            <a:prstGeom prst="rect">
              <a:avLst/>
            </a:prstGeom>
          </p:spPr>
        </p:pic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FDECC6B5-FB7B-E282-9BA2-CD0795492F5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47469" y="4547193"/>
              <a:ext cx="4245328" cy="1378464"/>
            </a:xfrm>
            <a:prstGeom prst="rect">
              <a:avLst/>
            </a:prstGeom>
          </p:spPr>
        </p:pic>
        <p:pic>
          <p:nvPicPr>
            <p:cNvPr id="13" name="object 7">
              <a:extLst>
                <a:ext uri="{FF2B5EF4-FFF2-40B4-BE49-F238E27FC236}">
                  <a16:creationId xmlns:a16="http://schemas.microsoft.com/office/drawing/2014/main" id="{0398B718-8E78-6456-615A-C414F05C12A3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48814" y="4563840"/>
              <a:ext cx="84461" cy="74260"/>
            </a:xfrm>
            <a:prstGeom prst="rect">
              <a:avLst/>
            </a:prstGeom>
          </p:spPr>
        </p:pic>
      </p:grpSp>
      <p:sp>
        <p:nvSpPr>
          <p:cNvPr id="15" name="object 9">
            <a:extLst>
              <a:ext uri="{FF2B5EF4-FFF2-40B4-BE49-F238E27FC236}">
                <a16:creationId xmlns:a16="http://schemas.microsoft.com/office/drawing/2014/main" id="{7F4013AC-84D3-31CA-B9A2-368D5F607B00}"/>
              </a:ext>
            </a:extLst>
          </p:cNvPr>
          <p:cNvSpPr txBox="1"/>
          <p:nvPr/>
        </p:nvSpPr>
        <p:spPr>
          <a:xfrm>
            <a:off x="274452" y="2067278"/>
            <a:ext cx="7031355" cy="8156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5"/>
              </a:spcBef>
              <a:buChar char="•"/>
              <a:tabLst>
                <a:tab pos="297180" algn="l"/>
              </a:tabLst>
            </a:pPr>
            <a:r>
              <a:rPr lang="da-DK" sz="1600" spc="-20" dirty="0">
                <a:latin typeface="Arial"/>
                <a:cs typeface="Arial"/>
              </a:rPr>
              <a:t>D</a:t>
            </a:r>
            <a:r>
              <a:rPr sz="1600" spc="-20" dirty="0">
                <a:latin typeface="Arial"/>
                <a:cs typeface="Arial"/>
              </a:rPr>
              <a:t>et</a:t>
            </a:r>
            <a:r>
              <a:rPr lang="da-DK" sz="1600" spc="-20" dirty="0">
                <a:latin typeface="Arial"/>
                <a:cs typeface="Arial"/>
              </a:rPr>
              <a:t> er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nødvendigt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med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Device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Control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App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(DCA)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til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Application</a:t>
            </a:r>
            <a:endParaRPr sz="1600" dirty="0">
              <a:latin typeface="Arial"/>
              <a:cs typeface="Arial"/>
            </a:endParaRPr>
          </a:p>
          <a:p>
            <a:pPr marL="297180" indent="-284480">
              <a:lnSpc>
                <a:spcPct val="100000"/>
              </a:lnSpc>
              <a:spcBef>
                <a:spcPts val="165"/>
              </a:spcBef>
              <a:buChar char="•"/>
              <a:tabLst>
                <a:tab pos="297180" algn="l"/>
              </a:tabLst>
            </a:pPr>
            <a:r>
              <a:rPr sz="1600" spc="-25" dirty="0">
                <a:latin typeface="Arial"/>
                <a:cs typeface="Arial"/>
              </a:rPr>
              <a:t>Parameterindstillinger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kan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justeres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uden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DCA</a:t>
            </a:r>
            <a:endParaRPr sz="1600" dirty="0">
              <a:latin typeface="Arial"/>
              <a:cs typeface="Arial"/>
            </a:endParaRPr>
          </a:p>
          <a:p>
            <a:pPr marL="297180" indent="-284480">
              <a:lnSpc>
                <a:spcPct val="100000"/>
              </a:lnSpc>
              <a:spcBef>
                <a:spcPts val="285"/>
              </a:spcBef>
              <a:buChar char="•"/>
              <a:tabLst>
                <a:tab pos="297180" algn="l"/>
              </a:tabLst>
            </a:pPr>
            <a:r>
              <a:rPr sz="1600" spc="-20" dirty="0">
                <a:latin typeface="Arial"/>
                <a:cs typeface="Arial"/>
              </a:rPr>
              <a:t>Alle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data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(også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detaljer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om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DALI-</a:t>
            </a:r>
            <a:r>
              <a:rPr sz="1600" spc="-10" dirty="0" err="1">
                <a:latin typeface="Arial"/>
                <a:cs typeface="Arial"/>
              </a:rPr>
              <a:t>konfiguration</a:t>
            </a:r>
            <a:r>
              <a:rPr sz="1600" spc="-10" dirty="0">
                <a:latin typeface="Arial"/>
                <a:cs typeface="Arial"/>
              </a:rPr>
              <a:t>)</a:t>
            </a:r>
            <a:r>
              <a:rPr lang="da-DK" sz="1600" spc="-10" dirty="0">
                <a:latin typeface="Arial"/>
                <a:cs typeface="Arial"/>
              </a:rPr>
              <a:t>Gemmes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i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ETS</a:t>
            </a:r>
          </a:p>
        </p:txBody>
      </p:sp>
    </p:spTree>
    <p:extLst>
      <p:ext uri="{BB962C8B-B14F-4D97-AF65-F5344CB8AC3E}">
        <p14:creationId xmlns:p14="http://schemas.microsoft.com/office/powerpoint/2010/main" val="1706087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9783F-BDC6-0654-9237-CE9A99A04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43150450-F2E1-BC3C-CDD0-95D4F450D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2" b="35449"/>
          <a:stretch/>
        </p:blipFill>
        <p:spPr>
          <a:xfrm>
            <a:off x="0" y="-7257"/>
            <a:ext cx="12192001" cy="1013098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18266D67-C916-AC14-907B-1B9847D6A9B3}"/>
              </a:ext>
            </a:extLst>
          </p:cNvPr>
          <p:cNvSpPr txBox="1"/>
          <p:nvPr/>
        </p:nvSpPr>
        <p:spPr>
          <a:xfrm>
            <a:off x="2637671" y="145349"/>
            <a:ext cx="6916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ETS eksempel</a:t>
            </a:r>
          </a:p>
        </p:txBody>
      </p:sp>
      <p:pic>
        <p:nvPicPr>
          <p:cNvPr id="11" name="Billede 10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849761A1-7973-318C-8454-DE0DEC7AF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040" y="5301399"/>
            <a:ext cx="1439290" cy="130656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89217D2-3C11-27E4-F398-1FE06CABB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95885" y="5262211"/>
            <a:ext cx="1608686" cy="1200004"/>
          </a:xfrm>
          <a:prstGeom prst="rect">
            <a:avLst/>
          </a:prstGeom>
        </p:spPr>
      </p:pic>
      <p:pic>
        <p:nvPicPr>
          <p:cNvPr id="17" name="Billede 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3FB26283-EF15-B9A6-B3F7-40B60F972F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5767" y="6169786"/>
            <a:ext cx="2298522" cy="690402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C6DB8C08-5982-51C3-E75A-6F5D6A8968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254" y="1914809"/>
            <a:ext cx="3888939" cy="4600178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FBFD4870-E0CD-3A46-27B1-5296D29353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51" y="1914809"/>
            <a:ext cx="4233366" cy="4093895"/>
          </a:xfrm>
          <a:prstGeom prst="rect">
            <a:avLst/>
          </a:prstGeom>
        </p:spPr>
      </p:pic>
      <p:pic>
        <p:nvPicPr>
          <p:cNvPr id="21" name="Picture 20" descr="A screenshot of a computer&#10;&#10;Description automatically generated">
            <a:extLst>
              <a:ext uri="{FF2B5EF4-FFF2-40B4-BE49-F238E27FC236}">
                <a16:creationId xmlns:a16="http://schemas.microsoft.com/office/drawing/2014/main" id="{EDEB5C0D-9221-E2ED-52A9-F56760DAB1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063" y="3574478"/>
            <a:ext cx="4160770" cy="712559"/>
          </a:xfrm>
          <a:prstGeom prst="rect">
            <a:avLst/>
          </a:prstGeom>
        </p:spPr>
      </p:pic>
      <p:sp>
        <p:nvSpPr>
          <p:cNvPr id="22" name="object 9">
            <a:extLst>
              <a:ext uri="{FF2B5EF4-FFF2-40B4-BE49-F238E27FC236}">
                <a16:creationId xmlns:a16="http://schemas.microsoft.com/office/drawing/2014/main" id="{5EA0FA3F-8B0C-11FE-8ED0-D84A6E16E727}"/>
              </a:ext>
            </a:extLst>
          </p:cNvPr>
          <p:cNvSpPr txBox="1"/>
          <p:nvPr/>
        </p:nvSpPr>
        <p:spPr>
          <a:xfrm>
            <a:off x="321424" y="1282675"/>
            <a:ext cx="396573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5"/>
              </a:spcBef>
              <a:buChar char="•"/>
              <a:tabLst>
                <a:tab pos="297180" algn="l"/>
              </a:tabLst>
            </a:pPr>
            <a:r>
              <a:rPr lang="da-DK" sz="1600" spc="-20" dirty="0" err="1">
                <a:latin typeface="Arial"/>
                <a:cs typeface="Arial"/>
              </a:rPr>
              <a:t>Generic</a:t>
            </a:r>
            <a:r>
              <a:rPr lang="da-DK" sz="1600" spc="-20" dirty="0">
                <a:latin typeface="Arial"/>
                <a:cs typeface="Arial"/>
              </a:rPr>
              <a:t> Inputs som CO2 og meget mere 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BC68626A-6DF2-4139-EA82-396773DC81A1}"/>
              </a:ext>
            </a:extLst>
          </p:cNvPr>
          <p:cNvSpPr txBox="1"/>
          <p:nvPr/>
        </p:nvSpPr>
        <p:spPr>
          <a:xfrm>
            <a:off x="4611036" y="1282675"/>
            <a:ext cx="396573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5"/>
              </a:spcBef>
              <a:buChar char="•"/>
              <a:tabLst>
                <a:tab pos="297180" algn="l"/>
              </a:tabLst>
            </a:pPr>
            <a:r>
              <a:rPr lang="da-DK" sz="1600" spc="-20" dirty="0">
                <a:latin typeface="Arial"/>
                <a:cs typeface="Arial"/>
              </a:rPr>
              <a:t>3 Zoners dagslys regulering og overstyring via ETS objekter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3119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D1C65319-826F-862D-E231-7E88E8F84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199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B6776C3B-A2DE-F114-14EF-9BD630F5EF14}"/>
              </a:ext>
            </a:extLst>
          </p:cNvPr>
          <p:cNvSpPr/>
          <p:nvPr/>
        </p:nvSpPr>
        <p:spPr>
          <a:xfrm>
            <a:off x="4119374" y="3886079"/>
            <a:ext cx="3860119" cy="556751"/>
          </a:xfrm>
          <a:prstGeom prst="rect">
            <a:avLst/>
          </a:prstGeom>
          <a:solidFill>
            <a:srgbClr val="329C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3120171" y="1139695"/>
            <a:ext cx="5951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0" i="0" dirty="0">
                <a:solidFill>
                  <a:schemeClr val="bg1"/>
                </a:solidFill>
                <a:effectLst/>
                <a:latin typeface="-apple-system"/>
              </a:rPr>
              <a:t>Kan KNX fungere som en konkurrent til andre DALI-2 systemer =</a:t>
            </a:r>
            <a:endParaRPr lang="da-DK" sz="28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3D577215-BDE0-A3C3-B035-794D4F468CE1}"/>
              </a:ext>
            </a:extLst>
          </p:cNvPr>
          <p:cNvSpPr txBox="1"/>
          <p:nvPr/>
        </p:nvSpPr>
        <p:spPr>
          <a:xfrm>
            <a:off x="4017105" y="3949012"/>
            <a:ext cx="386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100" b="1" dirty="0">
                <a:solidFill>
                  <a:schemeClr val="bg1"/>
                </a:solidFill>
                <a:latin typeface="Aptos" panose="020B0004020202020204" pitchFamily="34" charset="0"/>
                <a:cs typeface="Gotham" pitchFamily="50" charset="0"/>
              </a:rPr>
              <a:t>Besøg vores </a:t>
            </a:r>
            <a:r>
              <a:rPr lang="da-DK" sz="2100" b="1" dirty="0" err="1">
                <a:solidFill>
                  <a:schemeClr val="bg1"/>
                </a:solidFill>
                <a:latin typeface="Aptos" panose="020B0004020202020204" pitchFamily="34" charset="0"/>
                <a:cs typeface="Gotham" pitchFamily="50" charset="0"/>
              </a:rPr>
              <a:t>popup</a:t>
            </a:r>
            <a:r>
              <a:rPr lang="da-DK" sz="2100" b="1" dirty="0">
                <a:solidFill>
                  <a:schemeClr val="bg1"/>
                </a:solidFill>
                <a:latin typeface="Aptos" panose="020B0004020202020204" pitchFamily="34" charset="0"/>
                <a:cs typeface="Gotham" pitchFamily="50" charset="0"/>
              </a:rPr>
              <a:t>-boder</a:t>
            </a:r>
          </a:p>
        </p:txBody>
      </p:sp>
      <p:pic>
        <p:nvPicPr>
          <p:cNvPr id="7" name="Billede 6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BDF9E1BA-0E3B-EE34-E923-1E2FCA2764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33" y="4636296"/>
            <a:ext cx="2239671" cy="2033144"/>
          </a:xfrm>
          <a:prstGeom prst="rect">
            <a:avLst/>
          </a:prstGeom>
        </p:spPr>
      </p:pic>
      <p:sp>
        <p:nvSpPr>
          <p:cNvPr id="3" name="Tekstfelt 7">
            <a:extLst>
              <a:ext uri="{FF2B5EF4-FFF2-40B4-BE49-F238E27FC236}">
                <a16:creationId xmlns:a16="http://schemas.microsoft.com/office/drawing/2014/main" id="{A40AC4FC-431D-6574-B00E-D690ABA3DC6D}"/>
              </a:ext>
            </a:extLst>
          </p:cNvPr>
          <p:cNvSpPr txBox="1"/>
          <p:nvPr/>
        </p:nvSpPr>
        <p:spPr>
          <a:xfrm>
            <a:off x="6768808" y="1570582"/>
            <a:ext cx="645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0" i="0" dirty="0">
                <a:solidFill>
                  <a:schemeClr val="bg1"/>
                </a:solidFill>
                <a:effectLst/>
                <a:latin typeface="-apple-system"/>
              </a:rPr>
              <a:t>JA</a:t>
            </a:r>
            <a:endParaRPr lang="da-DK" sz="28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7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</Words>
  <Application>Microsoft Office PowerPoint</Application>
  <PresentationFormat>Widescreen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Aptos ExtraBold</vt:lpstr>
      <vt:lpstr>Raleway</vt:lpstr>
      <vt:lpstr>Calibri</vt:lpstr>
      <vt:lpstr>Segoe UI Symbol</vt:lpstr>
      <vt:lpstr>Aptos</vt:lpstr>
      <vt:lpstr>Calibri Light</vt:lpstr>
      <vt:lpstr>-apple-system</vt:lpstr>
      <vt:lpstr>Arial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Nikolaj Ditlev Andersen</dc:creator>
  <cp:lastModifiedBy>Simon Johnsen</cp:lastModifiedBy>
  <cp:revision>10</cp:revision>
  <dcterms:created xsi:type="dcterms:W3CDTF">2023-10-04T07:13:13Z</dcterms:created>
  <dcterms:modified xsi:type="dcterms:W3CDTF">2024-10-29T20:12:04Z</dcterms:modified>
</cp:coreProperties>
</file>